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1" autoAdjust="0"/>
    <p:restoredTop sz="94660"/>
  </p:normalViewPr>
  <p:slideViewPr>
    <p:cSldViewPr snapToGrid="0">
      <p:cViewPr varScale="1">
        <p:scale>
          <a:sx n="84" d="100"/>
          <a:sy n="84" d="100"/>
        </p:scale>
        <p:origin x="56" y="9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4E8CD-65E8-4772-B9FE-BA4FBFF7EE7E}" type="datetimeFigureOut">
              <a:rPr lang="zh-CN" altLang="en-US" smtClean="0"/>
              <a:t>2020/2/25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04EB3-575C-4E3B-9B21-572A5D66F0F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63266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4E8CD-65E8-4772-B9FE-BA4FBFF7EE7E}" type="datetimeFigureOut">
              <a:rPr lang="zh-CN" altLang="en-US" smtClean="0"/>
              <a:t>2020/2/25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04EB3-575C-4E3B-9B21-572A5D66F0F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8208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4E8CD-65E8-4772-B9FE-BA4FBFF7EE7E}" type="datetimeFigureOut">
              <a:rPr lang="zh-CN" altLang="en-US" smtClean="0"/>
              <a:t>2020/2/25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04EB3-575C-4E3B-9B21-572A5D66F0F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79213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7">
            <a:extLst>
              <a:ext uri="{FF2B5EF4-FFF2-40B4-BE49-F238E27FC236}">
                <a16:creationId xmlns:a16="http://schemas.microsoft.com/office/drawing/2014/main" xmlns="" id="{9E9B7332-43B8-4C5F-966E-F9519CACA4E8}"/>
              </a:ext>
            </a:extLst>
          </p:cNvPr>
          <p:cNvSpPr/>
          <p:nvPr userDrawn="1"/>
        </p:nvSpPr>
        <p:spPr>
          <a:xfrm>
            <a:off x="0" y="6367163"/>
            <a:ext cx="12192000" cy="501650"/>
          </a:xfrm>
          <a:prstGeom prst="rect">
            <a:avLst/>
          </a:prstGeom>
          <a:solidFill>
            <a:srgbClr val="663366"/>
          </a:solidFill>
          <a:ln>
            <a:solidFill>
              <a:srgbClr val="6633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8" name="直接连接符 12"/>
          <p:cNvCxnSpPr/>
          <p:nvPr userDrawn="1"/>
        </p:nvCxnSpPr>
        <p:spPr>
          <a:xfrm>
            <a:off x="115889" y="912813"/>
            <a:ext cx="11772900" cy="0"/>
          </a:xfrm>
          <a:prstGeom prst="line">
            <a:avLst/>
          </a:prstGeom>
          <a:ln w="28575">
            <a:solidFill>
              <a:srgbClr val="6633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组合 16"/>
          <p:cNvGrpSpPr/>
          <p:nvPr userDrawn="1"/>
        </p:nvGrpSpPr>
        <p:grpSpPr>
          <a:xfrm>
            <a:off x="10751603" y="833827"/>
            <a:ext cx="716925" cy="154549"/>
            <a:chOff x="10528706" y="6490950"/>
            <a:chExt cx="716925" cy="154549"/>
          </a:xfrm>
          <a:solidFill>
            <a:schemeClr val="tx1">
              <a:lumMod val="85000"/>
              <a:lumOff val="15000"/>
              <a:alpha val="55000"/>
            </a:schemeClr>
          </a:solidFill>
        </p:grpSpPr>
        <p:sp>
          <p:nvSpPr>
            <p:cNvPr id="10" name="椭圆 17"/>
            <p:cNvSpPr/>
            <p:nvPr/>
          </p:nvSpPr>
          <p:spPr>
            <a:xfrm>
              <a:off x="10528706" y="6490952"/>
              <a:ext cx="154547" cy="154547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" name="椭圆 18"/>
            <p:cNvSpPr/>
            <p:nvPr/>
          </p:nvSpPr>
          <p:spPr>
            <a:xfrm>
              <a:off x="10809895" y="6490951"/>
              <a:ext cx="154547" cy="154547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" name="椭圆 19"/>
            <p:cNvSpPr/>
            <p:nvPr/>
          </p:nvSpPr>
          <p:spPr>
            <a:xfrm>
              <a:off x="11091084" y="6490950"/>
              <a:ext cx="154547" cy="154547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4" name="灯片编号占位符 5">
            <a:extLst>
              <a:ext uri="{FF2B5EF4-FFF2-40B4-BE49-F238E27FC236}">
                <a16:creationId xmlns:a16="http://schemas.microsoft.com/office/drawing/2014/main" xmlns="" id="{DA63B4EC-2441-4749-9557-C4D88D3C68FC}"/>
              </a:ext>
            </a:extLst>
          </p:cNvPr>
          <p:cNvSpPr txBox="1">
            <a:spLocks/>
          </p:cNvSpPr>
          <p:nvPr userDrawn="1"/>
        </p:nvSpPr>
        <p:spPr>
          <a:xfrm>
            <a:off x="8957733" y="643542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Calibri" panose="020F0502020204030204" charset="0"/>
                <a:ea typeface="微软雅黑" panose="020B0503020204020204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微软雅黑" panose="020B0503020204020204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微软雅黑" panose="020B0503020204020204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微软雅黑" panose="020B0503020204020204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微软雅黑" panose="020B0503020204020204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微软雅黑" panose="020B0503020204020204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微软雅黑" panose="020B0503020204020204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微软雅黑" panose="020B0503020204020204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微软雅黑" panose="020B0503020204020204" charset="-122"/>
                <a:cs typeface="+mn-cs"/>
              </a:defRPr>
            </a:lvl9pPr>
          </a:lstStyle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标题 12"/>
          <p:cNvSpPr>
            <a:spLocks noGrp="1"/>
          </p:cNvSpPr>
          <p:nvPr>
            <p:ph type="title"/>
          </p:nvPr>
        </p:nvSpPr>
        <p:spPr>
          <a:xfrm>
            <a:off x="378119" y="0"/>
            <a:ext cx="11510669" cy="912809"/>
          </a:xfrm>
        </p:spPr>
        <p:txBody>
          <a:bodyPr/>
          <a:lstStyle>
            <a:lvl1pPr>
              <a:defRPr sz="4000" b="1"/>
            </a:lvl1pPr>
          </a:lstStyle>
          <a:p>
            <a:r>
              <a:rPr kumimoji="1" lang="zh-CN" altLang="en-US" dirty="0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3322895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4E8CD-65E8-4772-B9FE-BA4FBFF7EE7E}" type="datetimeFigureOut">
              <a:rPr lang="zh-CN" altLang="en-US" smtClean="0"/>
              <a:t>2020/2/25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04EB3-575C-4E3B-9B21-572A5D66F0F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47061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4E8CD-65E8-4772-B9FE-BA4FBFF7EE7E}" type="datetimeFigureOut">
              <a:rPr lang="zh-CN" altLang="en-US" smtClean="0"/>
              <a:t>2020/2/25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04EB3-575C-4E3B-9B21-572A5D66F0F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971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4E8CD-65E8-4772-B9FE-BA4FBFF7EE7E}" type="datetimeFigureOut">
              <a:rPr lang="zh-CN" altLang="en-US" smtClean="0"/>
              <a:t>2020/2/25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04EB3-575C-4E3B-9B21-572A5D66F0F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4715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4E8CD-65E8-4772-B9FE-BA4FBFF7EE7E}" type="datetimeFigureOut">
              <a:rPr lang="zh-CN" altLang="en-US" smtClean="0"/>
              <a:t>2020/2/25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04EB3-575C-4E3B-9B21-572A5D66F0F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28971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4E8CD-65E8-4772-B9FE-BA4FBFF7EE7E}" type="datetimeFigureOut">
              <a:rPr lang="zh-CN" altLang="en-US" smtClean="0"/>
              <a:t>2020/2/25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04EB3-575C-4E3B-9B21-572A5D66F0F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69096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4E8CD-65E8-4772-B9FE-BA4FBFF7EE7E}" type="datetimeFigureOut">
              <a:rPr lang="zh-CN" altLang="en-US" smtClean="0"/>
              <a:t>2020/2/25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04EB3-575C-4E3B-9B21-572A5D66F0F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60401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4E8CD-65E8-4772-B9FE-BA4FBFF7EE7E}" type="datetimeFigureOut">
              <a:rPr lang="zh-CN" altLang="en-US" smtClean="0"/>
              <a:t>2020/2/25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04EB3-575C-4E3B-9B21-572A5D66F0F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02812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4E8CD-65E8-4772-B9FE-BA4FBFF7EE7E}" type="datetimeFigureOut">
              <a:rPr lang="zh-CN" altLang="en-US" smtClean="0"/>
              <a:t>2020/2/25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04EB3-575C-4E3B-9B21-572A5D66F0F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92738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D4E8CD-65E8-4772-B9FE-BA4FBFF7EE7E}" type="datetimeFigureOut">
              <a:rPr lang="zh-CN" altLang="en-US" smtClean="0"/>
              <a:t>2020/2/25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604EB3-575C-4E3B-9B21-572A5D66F0F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9456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19168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5271" y="1342409"/>
            <a:ext cx="8640000" cy="4644000"/>
          </a:xfrm>
          <a:prstGeom prst="rect">
            <a:avLst/>
          </a:prstGeom>
        </p:spPr>
      </p:pic>
      <p:cxnSp>
        <p:nvCxnSpPr>
          <p:cNvPr id="7" name="直接箭头连接符 6"/>
          <p:cNvCxnSpPr/>
          <p:nvPr/>
        </p:nvCxnSpPr>
        <p:spPr>
          <a:xfrm>
            <a:off x="957245" y="3223033"/>
            <a:ext cx="971568" cy="5942"/>
          </a:xfrm>
          <a:prstGeom prst="straightConnector1">
            <a:avLst/>
          </a:prstGeom>
          <a:ln w="15875" cap="rnd">
            <a:solidFill>
              <a:srgbClr val="FF0000"/>
            </a:solidFill>
            <a:prstDash val="dash"/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0" y="3069145"/>
            <a:ext cx="12222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en-US" sz="1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访问控制</a:t>
            </a:r>
            <a:endParaRPr lang="zh-CN" altLang="en-US" sz="14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cxnSp>
        <p:nvCxnSpPr>
          <p:cNvPr id="14" name="直接箭头连接符 13"/>
          <p:cNvCxnSpPr/>
          <p:nvPr/>
        </p:nvCxnSpPr>
        <p:spPr>
          <a:xfrm flipV="1">
            <a:off x="1177940" y="1849067"/>
            <a:ext cx="4399984" cy="24929"/>
          </a:xfrm>
          <a:prstGeom prst="straightConnector1">
            <a:avLst/>
          </a:prstGeom>
          <a:ln w="15875" cap="rnd">
            <a:solidFill>
              <a:srgbClr val="FF0000"/>
            </a:solidFill>
            <a:prstDash val="dash"/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/>
        </p:nvSpPr>
        <p:spPr>
          <a:xfrm>
            <a:off x="80712" y="1693966"/>
            <a:ext cx="12765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3.</a:t>
            </a:r>
            <a:r>
              <a:rPr lang="zh-CN" altLang="en-US" sz="1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设置模式</a:t>
            </a:r>
            <a:endParaRPr lang="zh-CN" altLang="en-US" sz="14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cxnSp>
        <p:nvCxnSpPr>
          <p:cNvPr id="24" name="直接箭头连接符 23"/>
          <p:cNvCxnSpPr/>
          <p:nvPr/>
        </p:nvCxnSpPr>
        <p:spPr>
          <a:xfrm flipH="1">
            <a:off x="6771991" y="2808791"/>
            <a:ext cx="3603280" cy="20323"/>
          </a:xfrm>
          <a:prstGeom prst="straightConnector1">
            <a:avLst/>
          </a:prstGeom>
          <a:ln w="15875">
            <a:solidFill>
              <a:srgbClr val="FF0000"/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文本框 27"/>
          <p:cNvSpPr txBox="1"/>
          <p:nvPr/>
        </p:nvSpPr>
        <p:spPr>
          <a:xfrm>
            <a:off x="10460169" y="2654881"/>
            <a:ext cx="18947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4.</a:t>
            </a:r>
            <a:r>
              <a:rPr lang="zh-CN" altLang="en-US" sz="1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选择用户</a:t>
            </a:r>
            <a:r>
              <a:rPr lang="en-US" altLang="zh-CN" sz="1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/</a:t>
            </a:r>
            <a:r>
              <a:rPr lang="zh-CN" altLang="en-US" sz="1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组</a:t>
            </a:r>
            <a:endParaRPr lang="zh-CN" altLang="en-US" sz="14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cxnSp>
        <p:nvCxnSpPr>
          <p:cNvPr id="35" name="肘形连接符 34"/>
          <p:cNvCxnSpPr/>
          <p:nvPr/>
        </p:nvCxnSpPr>
        <p:spPr>
          <a:xfrm>
            <a:off x="1023042" y="2553077"/>
            <a:ext cx="1837853" cy="276037"/>
          </a:xfrm>
          <a:prstGeom prst="bentConnector3">
            <a:avLst/>
          </a:prstGeom>
          <a:ln w="15875">
            <a:solidFill>
              <a:srgbClr val="FF0000"/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文本框 35"/>
          <p:cNvSpPr txBox="1"/>
          <p:nvPr/>
        </p:nvSpPr>
        <p:spPr>
          <a:xfrm>
            <a:off x="54321" y="2362954"/>
            <a:ext cx="9687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en-US" altLang="zh-CN" sz="1400" dirty="0"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zh-CN" altLang="en-US" sz="1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选择类或属性</a:t>
            </a:r>
            <a:endParaRPr lang="zh-CN" altLang="en-US" sz="14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78119" y="3828519"/>
            <a:ext cx="8459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我</a:t>
            </a:r>
          </a:p>
        </p:txBody>
      </p:sp>
    </p:spTree>
    <p:extLst>
      <p:ext uri="{BB962C8B-B14F-4D97-AF65-F5344CB8AC3E}">
        <p14:creationId xmlns:p14="http://schemas.microsoft.com/office/powerpoint/2010/main" val="581876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5271" y="1342409"/>
            <a:ext cx="8640000" cy="4644000"/>
          </a:xfrm>
          <a:prstGeom prst="rect">
            <a:avLst/>
          </a:prstGeom>
        </p:spPr>
      </p:pic>
      <p:cxnSp>
        <p:nvCxnSpPr>
          <p:cNvPr id="7" name="直接箭头连接符 6"/>
          <p:cNvCxnSpPr/>
          <p:nvPr/>
        </p:nvCxnSpPr>
        <p:spPr>
          <a:xfrm>
            <a:off x="957245" y="3223033"/>
            <a:ext cx="971568" cy="5942"/>
          </a:xfrm>
          <a:prstGeom prst="straightConnector1">
            <a:avLst/>
          </a:prstGeom>
          <a:ln w="15875" cap="rnd">
            <a:solidFill>
              <a:srgbClr val="FFC000"/>
            </a:solidFill>
            <a:prstDash val="dash"/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0" y="3069145"/>
            <a:ext cx="12222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en-US" sz="1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访问控制</a:t>
            </a:r>
            <a:endParaRPr lang="zh-CN" altLang="en-US" sz="14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cxnSp>
        <p:nvCxnSpPr>
          <p:cNvPr id="14" name="直接箭头连接符 13"/>
          <p:cNvCxnSpPr/>
          <p:nvPr/>
        </p:nvCxnSpPr>
        <p:spPr>
          <a:xfrm flipV="1">
            <a:off x="1177940" y="1849067"/>
            <a:ext cx="4399984" cy="24929"/>
          </a:xfrm>
          <a:prstGeom prst="straightConnector1">
            <a:avLst/>
          </a:prstGeom>
          <a:ln w="15875" cap="rnd">
            <a:solidFill>
              <a:srgbClr val="FFC000"/>
            </a:solidFill>
            <a:prstDash val="dash"/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/>
        </p:nvSpPr>
        <p:spPr>
          <a:xfrm>
            <a:off x="80712" y="1693966"/>
            <a:ext cx="12765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3.</a:t>
            </a:r>
            <a:r>
              <a:rPr lang="zh-CN" altLang="en-US" sz="1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设置模式</a:t>
            </a:r>
            <a:endParaRPr lang="zh-CN" altLang="en-US" sz="14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cxnSp>
        <p:nvCxnSpPr>
          <p:cNvPr id="24" name="直接箭头连接符 23"/>
          <p:cNvCxnSpPr/>
          <p:nvPr/>
        </p:nvCxnSpPr>
        <p:spPr>
          <a:xfrm flipH="1">
            <a:off x="6771991" y="2808791"/>
            <a:ext cx="3603280" cy="20323"/>
          </a:xfrm>
          <a:prstGeom prst="straightConnector1">
            <a:avLst/>
          </a:prstGeom>
          <a:ln w="15875">
            <a:solidFill>
              <a:srgbClr val="FFC000"/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文本框 27"/>
          <p:cNvSpPr txBox="1"/>
          <p:nvPr/>
        </p:nvSpPr>
        <p:spPr>
          <a:xfrm>
            <a:off x="10460169" y="2654881"/>
            <a:ext cx="18947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4.</a:t>
            </a:r>
            <a:r>
              <a:rPr lang="zh-CN" altLang="en-US" sz="1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选择用户</a:t>
            </a:r>
            <a:r>
              <a:rPr lang="en-US" altLang="zh-CN" sz="1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/</a:t>
            </a:r>
            <a:r>
              <a:rPr lang="zh-CN" altLang="en-US" sz="1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组</a:t>
            </a:r>
            <a:endParaRPr lang="zh-CN" altLang="en-US" sz="14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cxnSp>
        <p:nvCxnSpPr>
          <p:cNvPr id="35" name="肘形连接符 34"/>
          <p:cNvCxnSpPr/>
          <p:nvPr/>
        </p:nvCxnSpPr>
        <p:spPr>
          <a:xfrm>
            <a:off x="1023042" y="2553077"/>
            <a:ext cx="1837853" cy="276037"/>
          </a:xfrm>
          <a:prstGeom prst="bentConnector3">
            <a:avLst/>
          </a:prstGeom>
          <a:ln w="15875">
            <a:solidFill>
              <a:srgbClr val="FFC000"/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文本框 35"/>
          <p:cNvSpPr txBox="1"/>
          <p:nvPr/>
        </p:nvSpPr>
        <p:spPr>
          <a:xfrm>
            <a:off x="54321" y="2362954"/>
            <a:ext cx="9687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en-US" altLang="zh-CN" sz="1400" dirty="0"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zh-CN" altLang="en-US" sz="1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选择类或属性</a:t>
            </a:r>
            <a:endParaRPr lang="zh-CN" altLang="en-US" sz="14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78119" y="3828519"/>
            <a:ext cx="8459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我</a:t>
            </a:r>
          </a:p>
        </p:txBody>
      </p:sp>
    </p:spTree>
    <p:extLst>
      <p:ext uri="{BB962C8B-B14F-4D97-AF65-F5344CB8AC3E}">
        <p14:creationId xmlns:p14="http://schemas.microsoft.com/office/powerpoint/2010/main" val="3015559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68013" y="1094217"/>
            <a:ext cx="12102345" cy="5040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访问</a:t>
            </a:r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5079" y="1094217"/>
            <a:ext cx="9376747" cy="5040000"/>
          </a:xfrm>
          <a:prstGeom prst="rect">
            <a:avLst/>
          </a:prstGeom>
        </p:spPr>
      </p:pic>
      <p:sp>
        <p:nvSpPr>
          <p:cNvPr id="5" name="AutoShape 5">
            <a:extLst>
              <a:ext uri="{FF2B5EF4-FFF2-40B4-BE49-F238E27FC236}">
                <a16:creationId xmlns="" xmlns:a16="http://schemas.microsoft.com/office/drawing/2014/main" id="{06C1EF1D-A646-4FFB-B5CE-BCF70A5FA9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8235" y="3345651"/>
            <a:ext cx="1191489" cy="362961"/>
          </a:xfrm>
          <a:prstGeom prst="wedgeRoundRectCallout">
            <a:avLst>
              <a:gd name="adj1" fmla="val 51624"/>
              <a:gd name="adj2" fmla="val -115917"/>
              <a:gd name="adj3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altLang="zh-CN" sz="1400" dirty="0" smtClean="0">
                <a:ea typeface="楷体_GB2312" pitchFamily="49" charset="-122"/>
              </a:rPr>
              <a:t>1. </a:t>
            </a:r>
            <a:r>
              <a:rPr lang="zh-CN" altLang="en-US" sz="1400" dirty="0" smtClean="0">
                <a:ea typeface="楷体_GB2312" pitchFamily="49" charset="-122"/>
              </a:rPr>
              <a:t>访问</a:t>
            </a:r>
            <a:r>
              <a:rPr lang="zh-CN" altLang="en-US" sz="1400" dirty="0" smtClean="0">
                <a:ea typeface="楷体_GB2312" pitchFamily="49" charset="-122"/>
              </a:rPr>
              <a:t>控制</a:t>
            </a:r>
            <a:endParaRPr lang="en-US" altLang="zh-CN" sz="1400" dirty="0">
              <a:ea typeface="楷体_GB2312" pitchFamily="49" charset="-122"/>
            </a:endParaRPr>
          </a:p>
        </p:txBody>
      </p:sp>
      <p:sp>
        <p:nvSpPr>
          <p:cNvPr id="6" name="AutoShape 5">
            <a:extLst>
              <a:ext uri="{FF2B5EF4-FFF2-40B4-BE49-F238E27FC236}">
                <a16:creationId xmlns="" xmlns:a16="http://schemas.microsoft.com/office/drawing/2014/main" id="{06C1EF1D-A646-4FFB-B5CE-BCF70A5FA9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43558" y="2071599"/>
            <a:ext cx="1191489" cy="362961"/>
          </a:xfrm>
          <a:prstGeom prst="wedgeRoundRectCallout">
            <a:avLst>
              <a:gd name="adj1" fmla="val -17509"/>
              <a:gd name="adj2" fmla="val 133929"/>
              <a:gd name="adj3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altLang="zh-CN" sz="1400" dirty="0" smtClean="0">
                <a:ea typeface="楷体_GB2312" pitchFamily="49" charset="-122"/>
              </a:rPr>
              <a:t>2. </a:t>
            </a:r>
            <a:r>
              <a:rPr lang="zh-CN" altLang="en-US" sz="1400" dirty="0" smtClean="0">
                <a:ea typeface="楷体_GB2312" pitchFamily="49" charset="-122"/>
              </a:rPr>
              <a:t>地图</a:t>
            </a:r>
            <a:r>
              <a:rPr lang="zh-CN" altLang="en-US" sz="1400" dirty="0">
                <a:ea typeface="楷体_GB2312" pitchFamily="49" charset="-122"/>
              </a:rPr>
              <a:t>控件</a:t>
            </a:r>
            <a:endParaRPr lang="en-US" altLang="zh-CN" sz="1400" dirty="0">
              <a:ea typeface="楷体_GB2312" pitchFamily="49" charset="-122"/>
            </a:endParaRPr>
          </a:p>
        </p:txBody>
      </p:sp>
      <p:sp>
        <p:nvSpPr>
          <p:cNvPr id="7" name="AutoShape 5">
            <a:extLst>
              <a:ext uri="{FF2B5EF4-FFF2-40B4-BE49-F238E27FC236}">
                <a16:creationId xmlns="" xmlns:a16="http://schemas.microsoft.com/office/drawing/2014/main" id="{06C1EF1D-A646-4FFB-B5CE-BCF70A5FA9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06127" y="1141768"/>
            <a:ext cx="1191489" cy="362961"/>
          </a:xfrm>
          <a:prstGeom prst="wedgeRoundRectCallout">
            <a:avLst>
              <a:gd name="adj1" fmla="val 4689"/>
              <a:gd name="adj2" fmla="val 96452"/>
              <a:gd name="adj3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altLang="zh-CN" sz="1400" dirty="0" smtClean="0">
                <a:ea typeface="楷体_GB2312" pitchFamily="49" charset="-122"/>
              </a:rPr>
              <a:t>3. </a:t>
            </a:r>
            <a:r>
              <a:rPr lang="zh-CN" altLang="en-US" sz="1400" dirty="0" smtClean="0">
                <a:ea typeface="楷体_GB2312" pitchFamily="49" charset="-122"/>
              </a:rPr>
              <a:t>访问控制</a:t>
            </a:r>
            <a:endParaRPr lang="en-US" altLang="zh-CN" sz="1400" dirty="0">
              <a:ea typeface="楷体_GB2312" pitchFamily="49" charset="-122"/>
            </a:endParaRPr>
          </a:p>
        </p:txBody>
      </p:sp>
      <p:sp>
        <p:nvSpPr>
          <p:cNvPr id="8" name="AutoShape 5">
            <a:extLst>
              <a:ext uri="{FF2B5EF4-FFF2-40B4-BE49-F238E27FC236}">
                <a16:creationId xmlns="" xmlns:a16="http://schemas.microsoft.com/office/drawing/2014/main" id="{06C1EF1D-A646-4FFB-B5CE-BCF70A5FA9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61237" y="2927676"/>
            <a:ext cx="1191489" cy="362961"/>
          </a:xfrm>
          <a:prstGeom prst="wedgeRoundRectCallout">
            <a:avLst>
              <a:gd name="adj1" fmla="val -98059"/>
              <a:gd name="adj2" fmla="val -78440"/>
              <a:gd name="adj3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altLang="zh-CN" sz="1400" dirty="0" smtClean="0">
                <a:ea typeface="楷体_GB2312" pitchFamily="49" charset="-122"/>
              </a:rPr>
              <a:t>4. </a:t>
            </a:r>
            <a:r>
              <a:rPr lang="zh-CN" altLang="en-US" sz="1400" dirty="0" smtClean="0">
                <a:ea typeface="楷体_GB2312" pitchFamily="49" charset="-122"/>
              </a:rPr>
              <a:t>访问控制</a:t>
            </a:r>
            <a:endParaRPr lang="en-US" altLang="zh-CN" sz="1400" dirty="0">
              <a:ea typeface="楷体_GB2312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586429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 panose="020E0502030303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 panose="020E0502030303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59</Words>
  <Application>Microsoft Office PowerPoint</Application>
  <PresentationFormat>宽屏</PresentationFormat>
  <Paragraphs>15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2" baseType="lpstr">
      <vt:lpstr>华文楷体</vt:lpstr>
      <vt:lpstr>楷体_GB2312</vt:lpstr>
      <vt:lpstr>宋体</vt:lpstr>
      <vt:lpstr>微软雅黑</vt:lpstr>
      <vt:lpstr>Arial</vt:lpstr>
      <vt:lpstr>Calibri</vt:lpstr>
      <vt:lpstr>Candara</vt:lpstr>
      <vt:lpstr>Office 主题</vt:lpstr>
      <vt:lpstr>PowerPoint 演示文稿</vt:lpstr>
      <vt:lpstr>PowerPoint 演示文稿</vt:lpstr>
      <vt:lpstr>PowerPoint 演示文稿</vt:lpstr>
      <vt:lpstr>访问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GengKunying</dc:creator>
  <cp:lastModifiedBy>GengKunying</cp:lastModifiedBy>
  <cp:revision>8</cp:revision>
  <dcterms:created xsi:type="dcterms:W3CDTF">2020-02-24T13:49:45Z</dcterms:created>
  <dcterms:modified xsi:type="dcterms:W3CDTF">2020-02-25T01:18:36Z</dcterms:modified>
</cp:coreProperties>
</file>