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1" autoAdjust="0"/>
    <p:restoredTop sz="94660"/>
  </p:normalViewPr>
  <p:slideViewPr>
    <p:cSldViewPr snapToGrid="0">
      <p:cViewPr varScale="1">
        <p:scale>
          <a:sx n="87" d="100"/>
          <a:sy n="87" d="100"/>
        </p:scale>
        <p:origin x="29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326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20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921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7">
            <a:extLst>
              <a:ext uri="{FF2B5EF4-FFF2-40B4-BE49-F238E27FC236}">
                <a16:creationId xmlns:a16="http://schemas.microsoft.com/office/drawing/2014/main" id="{9E9B7332-43B8-4C5F-966E-F9519CACA4E8}"/>
              </a:ext>
            </a:extLst>
          </p:cNvPr>
          <p:cNvSpPr/>
          <p:nvPr userDrawn="1"/>
        </p:nvSpPr>
        <p:spPr>
          <a:xfrm>
            <a:off x="0" y="6367163"/>
            <a:ext cx="12192000" cy="501650"/>
          </a:xfrm>
          <a:prstGeom prst="rect">
            <a:avLst/>
          </a:prstGeom>
          <a:solidFill>
            <a:srgbClr val="663366"/>
          </a:solidFill>
          <a:ln>
            <a:solidFill>
              <a:srgbClr val="66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8" name="直接连接符 12"/>
          <p:cNvCxnSpPr/>
          <p:nvPr userDrawn="1"/>
        </p:nvCxnSpPr>
        <p:spPr>
          <a:xfrm>
            <a:off x="115889" y="912813"/>
            <a:ext cx="11772900" cy="0"/>
          </a:xfrm>
          <a:prstGeom prst="line">
            <a:avLst/>
          </a:prstGeom>
          <a:ln w="28575">
            <a:solidFill>
              <a:srgbClr val="66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6"/>
          <p:cNvGrpSpPr/>
          <p:nvPr userDrawn="1"/>
        </p:nvGrpSpPr>
        <p:grpSpPr>
          <a:xfrm>
            <a:off x="10751603" y="833827"/>
            <a:ext cx="716925" cy="154549"/>
            <a:chOff x="10528706" y="6490950"/>
            <a:chExt cx="716925" cy="154549"/>
          </a:xfrm>
          <a:solidFill>
            <a:schemeClr val="tx1">
              <a:lumMod val="85000"/>
              <a:lumOff val="15000"/>
              <a:alpha val="55000"/>
            </a:schemeClr>
          </a:solidFill>
        </p:grpSpPr>
        <p:sp>
          <p:nvSpPr>
            <p:cNvPr id="10" name="椭圆 17"/>
            <p:cNvSpPr/>
            <p:nvPr/>
          </p:nvSpPr>
          <p:spPr>
            <a:xfrm>
              <a:off x="10528706" y="6490952"/>
              <a:ext cx="154547" cy="15454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椭圆 18"/>
            <p:cNvSpPr/>
            <p:nvPr/>
          </p:nvSpPr>
          <p:spPr>
            <a:xfrm>
              <a:off x="10809895" y="6490951"/>
              <a:ext cx="154547" cy="15454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椭圆 19"/>
            <p:cNvSpPr/>
            <p:nvPr/>
          </p:nvSpPr>
          <p:spPr>
            <a:xfrm>
              <a:off x="11091084" y="6490950"/>
              <a:ext cx="154547" cy="15454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4" name="灯片编号占位符 5">
            <a:extLst>
              <a:ext uri="{FF2B5EF4-FFF2-40B4-BE49-F238E27FC236}">
                <a16:creationId xmlns:a16="http://schemas.microsoft.com/office/drawing/2014/main" id="{DA63B4EC-2441-4749-9557-C4D88D3C68FC}"/>
              </a:ext>
            </a:extLst>
          </p:cNvPr>
          <p:cNvSpPr txBox="1">
            <a:spLocks/>
          </p:cNvSpPr>
          <p:nvPr userDrawn="1"/>
        </p:nvSpPr>
        <p:spPr>
          <a:xfrm>
            <a:off x="8957733" y="643542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微软雅黑" panose="020B0503020204020204" charset="-122"/>
                <a:cs typeface="+mn-cs"/>
              </a:defRPr>
            </a:lvl9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标题 12"/>
          <p:cNvSpPr>
            <a:spLocks noGrp="1"/>
          </p:cNvSpPr>
          <p:nvPr>
            <p:ph type="title"/>
          </p:nvPr>
        </p:nvSpPr>
        <p:spPr>
          <a:xfrm>
            <a:off x="378119" y="0"/>
            <a:ext cx="11510669" cy="912809"/>
          </a:xfrm>
        </p:spPr>
        <p:txBody>
          <a:bodyPr/>
          <a:lstStyle>
            <a:lvl1pPr>
              <a:defRPr sz="4000" b="1"/>
            </a:lvl1pPr>
          </a:lstStyle>
          <a:p>
            <a:r>
              <a:rPr kumimoji="1"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2289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706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7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71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897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909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04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28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27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4E8CD-65E8-4772-B9FE-BA4FBFF7EE7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04EB3-575C-4E3B-9B21-572A5D66F0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45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第二部分第四章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5400" dirty="0" smtClean="0"/>
              <a:t>单对象表单控制脚本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1571916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-321217" y="1073500"/>
            <a:ext cx="12004895" cy="5441132"/>
            <a:chOff x="117695" y="1158844"/>
            <a:chExt cx="12004895" cy="544113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3932" y="1229978"/>
              <a:ext cx="9336033" cy="5040000"/>
            </a:xfrm>
            <a:prstGeom prst="rect">
              <a:avLst/>
            </a:prstGeom>
          </p:spPr>
        </p:pic>
        <p:sp>
          <p:nvSpPr>
            <p:cNvPr id="4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133" y="4196677"/>
              <a:ext cx="1529483" cy="362961"/>
            </a:xfrm>
            <a:prstGeom prst="wedgeRoundRectCallout">
              <a:avLst>
                <a:gd name="adj1" fmla="val 51624"/>
                <a:gd name="adj2" fmla="val -115917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表单控件区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0459" y="1229978"/>
              <a:ext cx="1191489" cy="362961"/>
            </a:xfrm>
            <a:prstGeom prst="wedgeRoundRectCallout">
              <a:avLst>
                <a:gd name="adj1" fmla="val -72990"/>
                <a:gd name="adj2" fmla="val 333063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画布区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1831" y="2191781"/>
              <a:ext cx="1191489" cy="362961"/>
            </a:xfrm>
            <a:prstGeom prst="wedgeRoundRectCallout">
              <a:avLst>
                <a:gd name="adj1" fmla="val -25880"/>
                <a:gd name="adj2" fmla="val 101090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单对象控件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7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0376" y="1706973"/>
              <a:ext cx="1191489" cy="362961"/>
            </a:xfrm>
            <a:prstGeom prst="wedgeRoundRectCallout">
              <a:avLst>
                <a:gd name="adj1" fmla="val -140617"/>
                <a:gd name="adj2" fmla="val 140999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属性区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8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7299" y="3237010"/>
              <a:ext cx="1191489" cy="362961"/>
            </a:xfrm>
            <a:prstGeom prst="wedgeRoundRectCallout">
              <a:avLst>
                <a:gd name="adj1" fmla="val -73750"/>
                <a:gd name="adj2" fmla="val -155827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表单控件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17695" y="1158844"/>
              <a:ext cx="12004895" cy="54411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4234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636" y="1094217"/>
            <a:ext cx="11672728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25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访问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82280" y="1002322"/>
            <a:ext cx="12015936" cy="5240215"/>
            <a:chOff x="82280" y="1002322"/>
            <a:chExt cx="12015936" cy="5240215"/>
          </a:xfrm>
        </p:grpSpPr>
        <p:sp>
          <p:nvSpPr>
            <p:cNvPr id="9" name="矩形 8"/>
            <p:cNvSpPr/>
            <p:nvPr/>
          </p:nvSpPr>
          <p:spPr>
            <a:xfrm>
              <a:off x="82280" y="1002322"/>
              <a:ext cx="12015936" cy="52402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284" y="1102429"/>
              <a:ext cx="8566337" cy="5040000"/>
            </a:xfrm>
            <a:prstGeom prst="rect">
              <a:avLst/>
            </a:prstGeom>
          </p:spPr>
        </p:pic>
        <p:sp>
          <p:nvSpPr>
            <p:cNvPr id="15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1435" y="1213338"/>
              <a:ext cx="1191489" cy="501162"/>
            </a:xfrm>
            <a:prstGeom prst="wedgeRoundRectCallout">
              <a:avLst>
                <a:gd name="adj1" fmla="val -16771"/>
                <a:gd name="adj2" fmla="val 100596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显示与隐藏脚本操作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17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766" y="2375030"/>
              <a:ext cx="1191489" cy="501162"/>
            </a:xfrm>
            <a:prstGeom prst="wedgeRoundRectCallout">
              <a:avLst>
                <a:gd name="adj1" fmla="val -57357"/>
                <a:gd name="adj2" fmla="val 112877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显示与隐藏的照片控件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0521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访问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82280" y="1002322"/>
            <a:ext cx="12015936" cy="5240215"/>
            <a:chOff x="82280" y="1002322"/>
            <a:chExt cx="12015936" cy="5240215"/>
          </a:xfrm>
        </p:grpSpPr>
        <p:sp>
          <p:nvSpPr>
            <p:cNvPr id="9" name="矩形 8"/>
            <p:cNvSpPr/>
            <p:nvPr/>
          </p:nvSpPr>
          <p:spPr>
            <a:xfrm>
              <a:off x="82280" y="1002322"/>
              <a:ext cx="12015936" cy="52402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957" y="1102429"/>
              <a:ext cx="8596991" cy="5040000"/>
            </a:xfrm>
            <a:prstGeom prst="rect">
              <a:avLst/>
            </a:prstGeom>
          </p:spPr>
        </p:pic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9119" y="1274886"/>
              <a:ext cx="1191489" cy="429914"/>
            </a:xfrm>
            <a:prstGeom prst="wedgeRoundRectCallout">
              <a:avLst>
                <a:gd name="adj1" fmla="val -17509"/>
                <a:gd name="adj2" fmla="val 113478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静用与开启按钮脚本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7589" y="2101362"/>
              <a:ext cx="1328342" cy="457200"/>
            </a:xfrm>
            <a:prstGeom prst="wedgeRoundRectCallout">
              <a:avLst>
                <a:gd name="adj1" fmla="val -13645"/>
                <a:gd name="adj2" fmla="val 97075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设备代号控件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cxnSp>
          <p:nvCxnSpPr>
            <p:cNvPr id="8" name="直接箭头连接符 7"/>
            <p:cNvCxnSpPr/>
            <p:nvPr/>
          </p:nvCxnSpPr>
          <p:spPr>
            <a:xfrm>
              <a:off x="4498082" y="2228850"/>
              <a:ext cx="3270739" cy="6594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36960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访问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82280" y="1002322"/>
            <a:ext cx="12015936" cy="5240215"/>
            <a:chOff x="82280" y="1002322"/>
            <a:chExt cx="12015936" cy="5240215"/>
          </a:xfrm>
        </p:grpSpPr>
        <p:sp>
          <p:nvSpPr>
            <p:cNvPr id="9" name="矩形 8"/>
            <p:cNvSpPr/>
            <p:nvPr/>
          </p:nvSpPr>
          <p:spPr>
            <a:xfrm>
              <a:off x="82280" y="1002322"/>
              <a:ext cx="12015936" cy="52402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957" y="1102429"/>
              <a:ext cx="8596991" cy="5040000"/>
            </a:xfrm>
            <a:prstGeom prst="rect">
              <a:avLst/>
            </a:prstGeom>
          </p:spPr>
        </p:pic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5596" y="1235726"/>
              <a:ext cx="1354719" cy="429914"/>
            </a:xfrm>
            <a:prstGeom prst="wedgeRoundRectCallout">
              <a:avLst>
                <a:gd name="adj1" fmla="val -17509"/>
                <a:gd name="adj2" fmla="val 113478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更新工作小时数按钮脚本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cxnSp>
          <p:nvCxnSpPr>
            <p:cNvPr id="8" name="直接箭头连接符 7"/>
            <p:cNvCxnSpPr/>
            <p:nvPr/>
          </p:nvCxnSpPr>
          <p:spPr>
            <a:xfrm>
              <a:off x="5178669" y="2206869"/>
              <a:ext cx="1336431" cy="29278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9280" y="4299439"/>
              <a:ext cx="1432681" cy="571500"/>
            </a:xfrm>
            <a:prstGeom prst="wedgeRoundRectCallout">
              <a:avLst>
                <a:gd name="adj1" fmla="val -13645"/>
                <a:gd name="adj2" fmla="val 97075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设备工作小时数</a:t>
              </a:r>
              <a:r>
                <a:rPr lang="en-US" altLang="zh-CN" sz="1400" dirty="0" smtClean="0">
                  <a:ea typeface="楷体_GB2312" pitchFamily="49" charset="-122"/>
                </a:rPr>
                <a:t>-</a:t>
              </a:r>
              <a:r>
                <a:rPr lang="zh-CN" altLang="en-US" sz="1400" dirty="0" smtClean="0">
                  <a:ea typeface="楷体_GB2312" pitchFamily="49" charset="-122"/>
                </a:rPr>
                <a:t>单对象控件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0145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访问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82280" y="1002322"/>
            <a:ext cx="12015936" cy="5240215"/>
            <a:chOff x="82280" y="1002322"/>
            <a:chExt cx="12015936" cy="524021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064" y="1150788"/>
              <a:ext cx="8621640" cy="5040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82280" y="1002322"/>
              <a:ext cx="12015936" cy="52402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1524" y="2818342"/>
              <a:ext cx="1914022" cy="429914"/>
            </a:xfrm>
            <a:prstGeom prst="wedgeRoundRectCallout">
              <a:avLst>
                <a:gd name="adj1" fmla="val -17509"/>
                <a:gd name="adj2" fmla="val 113478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设备类型控件值变量事件触发脚本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3562" y="4344310"/>
              <a:ext cx="2326092" cy="571500"/>
            </a:xfrm>
            <a:prstGeom prst="wedgeRoundRectCallout">
              <a:avLst>
                <a:gd name="adj1" fmla="val -19782"/>
                <a:gd name="adj2" fmla="val -95233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通过脚本实现与设备类型选择值同步</a:t>
              </a:r>
              <a:r>
                <a:rPr lang="zh-CN" altLang="en-US" sz="1400" dirty="0">
                  <a:ea typeface="楷体_GB2312" pitchFamily="49" charset="-122"/>
                </a:rPr>
                <a:t>默认值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8855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访问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82280" y="1002322"/>
            <a:ext cx="12015936" cy="5240215"/>
            <a:chOff x="82280" y="1002322"/>
            <a:chExt cx="12015936" cy="524021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611" y="1102429"/>
              <a:ext cx="10893273" cy="504000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82280" y="1002322"/>
              <a:ext cx="12015936" cy="52402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640" y="2490553"/>
              <a:ext cx="1885309" cy="429914"/>
            </a:xfrm>
            <a:prstGeom prst="wedgeRoundRectCallout">
              <a:avLst>
                <a:gd name="adj1" fmla="val -39428"/>
                <a:gd name="adj2" fmla="val 105297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altLang="zh-CN" sz="1400" dirty="0" smtClean="0">
                  <a:ea typeface="楷体_GB2312" pitchFamily="49" charset="-122"/>
                </a:rPr>
                <a:t>“</a:t>
              </a:r>
              <a:r>
                <a:rPr lang="zh-CN" altLang="en-US" sz="1400" dirty="0" smtClean="0">
                  <a:ea typeface="楷体_GB2312" pitchFamily="49" charset="-122"/>
                </a:rPr>
                <a:t>脚本实现</a:t>
              </a:r>
              <a:r>
                <a:rPr lang="en-US" altLang="zh-CN" sz="1400" dirty="0" smtClean="0">
                  <a:ea typeface="楷体_GB2312" pitchFamily="49" charset="-122"/>
                </a:rPr>
                <a:t>”</a:t>
              </a:r>
              <a:r>
                <a:rPr lang="zh-CN" altLang="en-US" sz="1400" dirty="0" smtClean="0">
                  <a:ea typeface="楷体_GB2312" pitchFamily="49" charset="-122"/>
                </a:rPr>
                <a:t>类型操作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981" y="3951908"/>
              <a:ext cx="2326092" cy="571500"/>
            </a:xfrm>
            <a:prstGeom prst="wedgeRoundRectCallout">
              <a:avLst>
                <a:gd name="adj1" fmla="val -36354"/>
                <a:gd name="adj2" fmla="val 97708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实现设备类型选择值后默认修改赋值设备描述属性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06C1EF1D-A646-4FFB-B5CE-BCF70A5F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7625" y="2920467"/>
              <a:ext cx="1700076" cy="555420"/>
            </a:xfrm>
            <a:prstGeom prst="wedgeRoundRectCallout">
              <a:avLst>
                <a:gd name="adj1" fmla="val 100071"/>
                <a:gd name="adj2" fmla="val -28903"/>
                <a:gd name="adj3" fmla="val 16667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zh-CN" altLang="en-US" sz="1400" dirty="0" smtClean="0">
                  <a:ea typeface="楷体_GB2312" pitchFamily="49" charset="-122"/>
                </a:rPr>
                <a:t>设备类型控件的值变化事件触发</a:t>
              </a:r>
              <a:endParaRPr lang="en-US" altLang="zh-CN" sz="1400" dirty="0">
                <a:ea typeface="楷体_GB2312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4610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106</Words>
  <Application>Microsoft Office PowerPoint</Application>
  <PresentationFormat>宽屏</PresentationFormat>
  <Paragraphs>23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华文楷体</vt:lpstr>
      <vt:lpstr>楷体_GB2312</vt:lpstr>
      <vt:lpstr>微软雅黑</vt:lpstr>
      <vt:lpstr>Arial</vt:lpstr>
      <vt:lpstr>Calibri</vt:lpstr>
      <vt:lpstr>Candara</vt:lpstr>
      <vt:lpstr>Office 主题</vt:lpstr>
      <vt:lpstr>第二部分第四章</vt:lpstr>
      <vt:lpstr>PowerPoint 演示文稿</vt:lpstr>
      <vt:lpstr>PowerPoint 演示文稿</vt:lpstr>
      <vt:lpstr>访问</vt:lpstr>
      <vt:lpstr>访问</vt:lpstr>
      <vt:lpstr>访问</vt:lpstr>
      <vt:lpstr>访问</vt:lpstr>
      <vt:lpstr>访问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GengKunying</dc:creator>
  <cp:lastModifiedBy>35398628@qq.com</cp:lastModifiedBy>
  <cp:revision>14</cp:revision>
  <dcterms:created xsi:type="dcterms:W3CDTF">2020-02-24T13:49:45Z</dcterms:created>
  <dcterms:modified xsi:type="dcterms:W3CDTF">2020-03-12T03:53:13Z</dcterms:modified>
</cp:coreProperties>
</file>