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66" r:id="rId4"/>
    <p:sldId id="268" r:id="rId5"/>
    <p:sldId id="269" r:id="rId6"/>
    <p:sldId id="270" r:id="rId7"/>
    <p:sldId id="271" r:id="rId8"/>
    <p:sldId id="272"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1" autoAdjust="0"/>
    <p:restoredTop sz="94660"/>
  </p:normalViewPr>
  <p:slideViewPr>
    <p:cSldViewPr snapToGrid="0">
      <p:cViewPr varScale="1">
        <p:scale>
          <a:sx n="87" d="100"/>
          <a:sy n="87" d="100"/>
        </p:scale>
        <p:origin x="298"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2756326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3428208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2927921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3" name="矩形 7">
            <a:extLst>
              <a:ext uri="{FF2B5EF4-FFF2-40B4-BE49-F238E27FC236}">
                <a16:creationId xmlns:a16="http://schemas.microsoft.com/office/drawing/2014/main" id="{9E9B7332-43B8-4C5F-966E-F9519CACA4E8}"/>
              </a:ext>
            </a:extLst>
          </p:cNvPr>
          <p:cNvSpPr/>
          <p:nvPr userDrawn="1"/>
        </p:nvSpPr>
        <p:spPr>
          <a:xfrm>
            <a:off x="0" y="6367163"/>
            <a:ext cx="12192000" cy="501650"/>
          </a:xfrm>
          <a:prstGeom prst="rect">
            <a:avLst/>
          </a:prstGeom>
          <a:solidFill>
            <a:srgbClr val="663366"/>
          </a:solidFill>
          <a:ln>
            <a:solidFill>
              <a:srgbClr val="6633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8" name="直接连接符 12"/>
          <p:cNvCxnSpPr/>
          <p:nvPr userDrawn="1"/>
        </p:nvCxnSpPr>
        <p:spPr>
          <a:xfrm>
            <a:off x="115889" y="912813"/>
            <a:ext cx="11772900" cy="0"/>
          </a:xfrm>
          <a:prstGeom prst="line">
            <a:avLst/>
          </a:prstGeom>
          <a:ln w="28575">
            <a:solidFill>
              <a:srgbClr val="663366"/>
            </a:solidFill>
          </a:ln>
        </p:spPr>
        <p:style>
          <a:lnRef idx="1">
            <a:schemeClr val="accent1"/>
          </a:lnRef>
          <a:fillRef idx="0">
            <a:schemeClr val="accent1"/>
          </a:fillRef>
          <a:effectRef idx="0">
            <a:schemeClr val="accent1"/>
          </a:effectRef>
          <a:fontRef idx="minor">
            <a:schemeClr val="tx1"/>
          </a:fontRef>
        </p:style>
      </p:cxnSp>
      <p:grpSp>
        <p:nvGrpSpPr>
          <p:cNvPr id="9" name="组合 16"/>
          <p:cNvGrpSpPr/>
          <p:nvPr userDrawn="1"/>
        </p:nvGrpSpPr>
        <p:grpSpPr>
          <a:xfrm>
            <a:off x="10751603" y="833827"/>
            <a:ext cx="716925" cy="154549"/>
            <a:chOff x="10528706" y="6490950"/>
            <a:chExt cx="716925" cy="154549"/>
          </a:xfrm>
          <a:solidFill>
            <a:schemeClr val="tx1">
              <a:lumMod val="85000"/>
              <a:lumOff val="15000"/>
              <a:alpha val="55000"/>
            </a:schemeClr>
          </a:solidFill>
        </p:grpSpPr>
        <p:sp>
          <p:nvSpPr>
            <p:cNvPr id="10" name="椭圆 17"/>
            <p:cNvSpPr/>
            <p:nvPr/>
          </p:nvSpPr>
          <p:spPr>
            <a:xfrm>
              <a:off x="10528706" y="6490952"/>
              <a:ext cx="154547" cy="154547"/>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椭圆 18"/>
            <p:cNvSpPr/>
            <p:nvPr/>
          </p:nvSpPr>
          <p:spPr>
            <a:xfrm>
              <a:off x="10809895" y="6490951"/>
              <a:ext cx="154547" cy="154547"/>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椭圆 19"/>
            <p:cNvSpPr/>
            <p:nvPr/>
          </p:nvSpPr>
          <p:spPr>
            <a:xfrm>
              <a:off x="11091084" y="6490950"/>
              <a:ext cx="154547" cy="154547"/>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4" name="灯片编号占位符 5">
            <a:extLst>
              <a:ext uri="{FF2B5EF4-FFF2-40B4-BE49-F238E27FC236}">
                <a16:creationId xmlns:a16="http://schemas.microsoft.com/office/drawing/2014/main" id="{DA63B4EC-2441-4749-9557-C4D88D3C68FC}"/>
              </a:ext>
            </a:extLst>
          </p:cNvPr>
          <p:cNvSpPr txBox="1">
            <a:spLocks/>
          </p:cNvSpPr>
          <p:nvPr userDrawn="1"/>
        </p:nvSpPr>
        <p:spPr>
          <a:xfrm>
            <a:off x="8957733" y="6435426"/>
            <a:ext cx="2743200" cy="365125"/>
          </a:xfrm>
          <a:prstGeom prst="rect">
            <a:avLst/>
          </a:prstGeom>
        </p:spPr>
        <p:txBody>
          <a:bodyPr vert="horz" lIns="91440" tIns="45720" rIns="91440" bIns="45720" rtlCol="0" anchor="ctr"/>
          <a:lstStyle>
            <a:defPPr>
              <a:defRPr lang="zh-CN"/>
            </a:defPPr>
            <a:lvl1pPr algn="r" rtl="0" eaLnBrk="0" fontAlgn="base" hangingPunct="0">
              <a:spcBef>
                <a:spcPct val="0"/>
              </a:spcBef>
              <a:spcAft>
                <a:spcPct val="0"/>
              </a:spcAft>
              <a:defRPr sz="1200" kern="1200">
                <a:solidFill>
                  <a:schemeClr val="tx1">
                    <a:tint val="75000"/>
                  </a:schemeClr>
                </a:solidFill>
                <a:latin typeface="Calibri" panose="020F0502020204030204" charset="0"/>
                <a:ea typeface="微软雅黑" panose="020B0503020204020204"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微软雅黑" panose="020B0503020204020204"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微软雅黑" panose="020B050302020402020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微软雅黑" panose="020B050302020402020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微软雅黑" panose="020B0503020204020204" charset="-122"/>
                <a:cs typeface="+mn-cs"/>
              </a:defRPr>
            </a:lvl5pPr>
            <a:lvl6pPr marL="2286000" algn="l" defTabSz="914400" rtl="0" eaLnBrk="1" latinLnBrk="0" hangingPunct="1">
              <a:defRPr kern="1200">
                <a:solidFill>
                  <a:schemeClr val="tx1"/>
                </a:solidFill>
                <a:latin typeface="Calibri" panose="020F0502020204030204" charset="0"/>
                <a:ea typeface="微软雅黑" panose="020B0503020204020204" charset="-122"/>
                <a:cs typeface="+mn-cs"/>
              </a:defRPr>
            </a:lvl6pPr>
            <a:lvl7pPr marL="2743200" algn="l" defTabSz="914400" rtl="0" eaLnBrk="1" latinLnBrk="0" hangingPunct="1">
              <a:defRPr kern="1200">
                <a:solidFill>
                  <a:schemeClr val="tx1"/>
                </a:solidFill>
                <a:latin typeface="Calibri" panose="020F0502020204030204" charset="0"/>
                <a:ea typeface="微软雅黑" panose="020B0503020204020204" charset="-122"/>
                <a:cs typeface="+mn-cs"/>
              </a:defRPr>
            </a:lvl7pPr>
            <a:lvl8pPr marL="3200400" algn="l" defTabSz="914400" rtl="0" eaLnBrk="1" latinLnBrk="0" hangingPunct="1">
              <a:defRPr kern="1200">
                <a:solidFill>
                  <a:schemeClr val="tx1"/>
                </a:solidFill>
                <a:latin typeface="Calibri" panose="020F0502020204030204" charset="0"/>
                <a:ea typeface="微软雅黑" panose="020B0503020204020204" charset="-122"/>
                <a:cs typeface="+mn-cs"/>
              </a:defRPr>
            </a:lvl8pPr>
            <a:lvl9pPr marL="3657600" algn="l" defTabSz="914400" rtl="0" eaLnBrk="1" latinLnBrk="0" hangingPunct="1">
              <a:defRPr kern="1200">
                <a:solidFill>
                  <a:schemeClr val="tx1"/>
                </a:solidFill>
                <a:latin typeface="Calibri" panose="020F0502020204030204" charset="0"/>
                <a:ea typeface="微软雅黑" panose="020B0503020204020204" charset="-122"/>
                <a:cs typeface="+mn-cs"/>
              </a:defRPr>
            </a:lvl9pPr>
          </a:lstStyle>
          <a:p>
            <a:fld id="{D57F1E4F-1CFF-5643-939E-02111984F565}" type="slidenum">
              <a:rPr lang="en-US" smtClean="0"/>
              <a:pPr/>
              <a:t>‹#›</a:t>
            </a:fld>
            <a:endParaRPr lang="en-US" dirty="0"/>
          </a:p>
        </p:txBody>
      </p:sp>
      <p:sp>
        <p:nvSpPr>
          <p:cNvPr id="15" name="标题 12"/>
          <p:cNvSpPr>
            <a:spLocks noGrp="1"/>
          </p:cNvSpPr>
          <p:nvPr>
            <p:ph type="title"/>
          </p:nvPr>
        </p:nvSpPr>
        <p:spPr>
          <a:xfrm>
            <a:off x="378119" y="0"/>
            <a:ext cx="11510669" cy="912809"/>
          </a:xfrm>
        </p:spPr>
        <p:txBody>
          <a:bodyPr/>
          <a:lstStyle>
            <a:lvl1pPr>
              <a:defRPr sz="4000" b="1"/>
            </a:lvl1pPr>
          </a:lstStyle>
          <a:p>
            <a:r>
              <a:rPr kumimoji="1" lang="zh-CN" altLang="en-US" dirty="0"/>
              <a:t>单击此处编辑母版标题样式</a:t>
            </a:r>
          </a:p>
        </p:txBody>
      </p:sp>
    </p:spTree>
    <p:extLst>
      <p:ext uri="{BB962C8B-B14F-4D97-AF65-F5344CB8AC3E}">
        <p14:creationId xmlns:p14="http://schemas.microsoft.com/office/powerpoint/2010/main" val="3322895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3554706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179971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243471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2972897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1576909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2096040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3470281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7D4E8CD-65E8-4772-B9FE-BA4FBFF7EE7E}" type="datetimeFigureOut">
              <a:rPr lang="zh-CN" altLang="en-US" smtClean="0"/>
              <a:t>2020/3/12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4059273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D4E8CD-65E8-4772-B9FE-BA4FBFF7EE7E}" type="datetimeFigureOut">
              <a:rPr lang="zh-CN" altLang="en-US" smtClean="0"/>
              <a:t>2020/3/12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604EB3-575C-4E3B-9B21-572A5D66F0FF}" type="slidenum">
              <a:rPr lang="zh-CN" altLang="en-US" smtClean="0"/>
              <a:t>‹#›</a:t>
            </a:fld>
            <a:endParaRPr lang="zh-CN" altLang="en-US"/>
          </a:p>
        </p:txBody>
      </p:sp>
    </p:spTree>
    <p:extLst>
      <p:ext uri="{BB962C8B-B14F-4D97-AF65-F5344CB8AC3E}">
        <p14:creationId xmlns:p14="http://schemas.microsoft.com/office/powerpoint/2010/main" val="28294569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第二部分</a:t>
            </a:r>
            <a:r>
              <a:rPr lang="zh-CN" altLang="en-US" dirty="0" smtClean="0"/>
              <a:t>第六章</a:t>
            </a:r>
            <a:endParaRPr lang="zh-CN" altLang="en-US" dirty="0"/>
          </a:p>
        </p:txBody>
      </p:sp>
      <p:sp>
        <p:nvSpPr>
          <p:cNvPr id="3" name="副标题 2"/>
          <p:cNvSpPr>
            <a:spLocks noGrp="1"/>
          </p:cNvSpPr>
          <p:nvPr>
            <p:ph type="subTitle" idx="1"/>
          </p:nvPr>
        </p:nvSpPr>
        <p:spPr/>
        <p:txBody>
          <a:bodyPr>
            <a:normAutofit/>
          </a:bodyPr>
          <a:lstStyle/>
          <a:p>
            <a:pPr>
              <a:spcBef>
                <a:spcPct val="0"/>
              </a:spcBef>
            </a:pPr>
            <a:r>
              <a:rPr lang="zh-CN" altLang="en-US" sz="6000" dirty="0">
                <a:latin typeface="+mj-lt"/>
                <a:ea typeface="+mj-ea"/>
                <a:cs typeface="+mj-cs"/>
              </a:rPr>
              <a:t>表单中的事件脚本</a:t>
            </a:r>
          </a:p>
          <a:p>
            <a:endParaRPr lang="zh-CN" altLang="en-US" sz="5400" dirty="0"/>
          </a:p>
        </p:txBody>
      </p:sp>
    </p:spTree>
    <p:extLst>
      <p:ext uri="{BB962C8B-B14F-4D97-AF65-F5344CB8AC3E}">
        <p14:creationId xmlns:p14="http://schemas.microsoft.com/office/powerpoint/2010/main" val="1571916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访问</a:t>
            </a:r>
            <a:endParaRPr lang="zh-CN" altLang="en-US" dirty="0"/>
          </a:p>
        </p:txBody>
      </p:sp>
      <p:grpSp>
        <p:nvGrpSpPr>
          <p:cNvPr id="4" name="组合 3"/>
          <p:cNvGrpSpPr/>
          <p:nvPr/>
        </p:nvGrpSpPr>
        <p:grpSpPr>
          <a:xfrm>
            <a:off x="82280" y="1002322"/>
            <a:ext cx="12015936" cy="5289048"/>
            <a:chOff x="82280" y="1002322"/>
            <a:chExt cx="12015936" cy="5289048"/>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816" y="1102429"/>
              <a:ext cx="10893273" cy="5040000"/>
            </a:xfrm>
            <a:prstGeom prst="rect">
              <a:avLst/>
            </a:prstGeom>
          </p:spPr>
        </p:pic>
        <p:sp>
          <p:nvSpPr>
            <p:cNvPr id="9" name="矩形 8"/>
            <p:cNvSpPr/>
            <p:nvPr/>
          </p:nvSpPr>
          <p:spPr>
            <a:xfrm>
              <a:off x="82280" y="1002322"/>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2280" y="1051155"/>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AutoShape 5">
              <a:extLst>
                <a:ext uri="{FF2B5EF4-FFF2-40B4-BE49-F238E27FC236}">
                  <a16:creationId xmlns:a16="http://schemas.microsoft.com/office/drawing/2014/main" id="{06C1EF1D-A646-4FFB-B5CE-BCF70A5FA9DB}"/>
                </a:ext>
              </a:extLst>
            </p:cNvPr>
            <p:cNvSpPr>
              <a:spLocks noChangeArrowheads="1"/>
            </p:cNvSpPr>
            <p:nvPr/>
          </p:nvSpPr>
          <p:spPr bwMode="auto">
            <a:xfrm>
              <a:off x="9929670" y="4555510"/>
              <a:ext cx="1314019" cy="375140"/>
            </a:xfrm>
            <a:prstGeom prst="wedgeRoundRectCallout">
              <a:avLst>
                <a:gd name="adj1" fmla="val -84643"/>
                <a:gd name="adj2" fmla="val -134834"/>
                <a:gd name="adj3" fmla="val 16667"/>
              </a:avLst>
            </a:prstGeom>
            <a:solidFill>
              <a:srgbClr val="FFFF99"/>
            </a:solidFill>
            <a:ln w="9525">
              <a:solidFill>
                <a:schemeClr val="tx1"/>
              </a:solidFill>
              <a:miter lim="800000"/>
              <a:headEnd/>
              <a:tailEnd/>
            </a:ln>
          </p:spPr>
          <p:txBody>
            <a:bodyPr anchor="ctr"/>
            <a:lstStyle/>
            <a:p>
              <a:pPr algn="ctr"/>
              <a:r>
                <a:rPr lang="zh-CN" altLang="en-US" sz="1400" dirty="0">
                  <a:ea typeface="楷体_GB2312" pitchFamily="49" charset="-122"/>
                </a:rPr>
                <a:t>表格</a:t>
              </a:r>
              <a:r>
                <a:rPr lang="zh-CN" altLang="en-US" sz="1400" dirty="0" smtClean="0">
                  <a:ea typeface="楷体_GB2312" pitchFamily="49" charset="-122"/>
                </a:rPr>
                <a:t>类型控件</a:t>
              </a:r>
              <a:endParaRPr lang="en-US" altLang="zh-CN" sz="1400" dirty="0">
                <a:ea typeface="楷体_GB2312" pitchFamily="49" charset="-122"/>
              </a:endParaRPr>
            </a:p>
          </p:txBody>
        </p:sp>
        <p:sp>
          <p:nvSpPr>
            <p:cNvPr id="16" name="AutoShape 5">
              <a:extLst>
                <a:ext uri="{FF2B5EF4-FFF2-40B4-BE49-F238E27FC236}">
                  <a16:creationId xmlns:a16="http://schemas.microsoft.com/office/drawing/2014/main" id="{06C1EF1D-A646-4FFB-B5CE-BCF70A5FA9DB}"/>
                </a:ext>
              </a:extLst>
            </p:cNvPr>
            <p:cNvSpPr>
              <a:spLocks noChangeArrowheads="1"/>
            </p:cNvSpPr>
            <p:nvPr/>
          </p:nvSpPr>
          <p:spPr bwMode="auto">
            <a:xfrm>
              <a:off x="9929670" y="3622429"/>
              <a:ext cx="1314019" cy="471582"/>
            </a:xfrm>
            <a:prstGeom prst="wedgeRoundRectCallout">
              <a:avLst>
                <a:gd name="adj1" fmla="val 19071"/>
                <a:gd name="adj2" fmla="val -248564"/>
                <a:gd name="adj3" fmla="val 16667"/>
              </a:avLst>
            </a:prstGeom>
            <a:solidFill>
              <a:srgbClr val="FFFF99"/>
            </a:solidFill>
            <a:ln w="9525">
              <a:solidFill>
                <a:schemeClr val="tx1"/>
              </a:solidFill>
              <a:miter lim="800000"/>
              <a:headEnd/>
              <a:tailEnd/>
            </a:ln>
          </p:spPr>
          <p:txBody>
            <a:bodyPr anchor="ctr"/>
            <a:lstStyle/>
            <a:p>
              <a:pPr algn="ctr"/>
              <a:r>
                <a:rPr lang="zh-CN" altLang="en-US" sz="1400" dirty="0">
                  <a:ea typeface="楷体_GB2312" pitchFamily="49" charset="-122"/>
                </a:rPr>
                <a:t>表格</a:t>
              </a:r>
              <a:r>
                <a:rPr lang="zh-CN" altLang="en-US" sz="1400" dirty="0" smtClean="0">
                  <a:ea typeface="楷体_GB2312" pitchFamily="49" charset="-122"/>
                </a:rPr>
                <a:t>控件支持的事件类型</a:t>
              </a:r>
              <a:endParaRPr lang="en-US" altLang="zh-CN" sz="1400" dirty="0">
                <a:ea typeface="楷体_GB2312" pitchFamily="49" charset="-122"/>
              </a:endParaRPr>
            </a:p>
          </p:txBody>
        </p:sp>
      </p:grpSp>
    </p:spTree>
    <p:extLst>
      <p:ext uri="{BB962C8B-B14F-4D97-AF65-F5344CB8AC3E}">
        <p14:creationId xmlns:p14="http://schemas.microsoft.com/office/powerpoint/2010/main" val="2745279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访问</a:t>
            </a:r>
            <a:endParaRPr lang="zh-CN" altLang="en-US" dirty="0"/>
          </a:p>
        </p:txBody>
      </p:sp>
      <p:grpSp>
        <p:nvGrpSpPr>
          <p:cNvPr id="6" name="组合 5"/>
          <p:cNvGrpSpPr/>
          <p:nvPr/>
        </p:nvGrpSpPr>
        <p:grpSpPr>
          <a:xfrm>
            <a:off x="82280" y="1002322"/>
            <a:ext cx="12015936" cy="5289048"/>
            <a:chOff x="82280" y="1002322"/>
            <a:chExt cx="12015936" cy="5289048"/>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816" y="1151262"/>
              <a:ext cx="10893273" cy="5040000"/>
            </a:xfrm>
            <a:prstGeom prst="rect">
              <a:avLst/>
            </a:prstGeom>
          </p:spPr>
        </p:pic>
        <p:sp>
          <p:nvSpPr>
            <p:cNvPr id="9" name="矩形 8"/>
            <p:cNvSpPr/>
            <p:nvPr/>
          </p:nvSpPr>
          <p:spPr>
            <a:xfrm>
              <a:off x="82280" y="1002322"/>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2280" y="1051155"/>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5">
              <a:extLst>
                <a:ext uri="{FF2B5EF4-FFF2-40B4-BE49-F238E27FC236}">
                  <a16:creationId xmlns:a16="http://schemas.microsoft.com/office/drawing/2014/main" id="{06C1EF1D-A646-4FFB-B5CE-BCF70A5FA9DB}"/>
                </a:ext>
              </a:extLst>
            </p:cNvPr>
            <p:cNvSpPr>
              <a:spLocks noChangeArrowheads="1"/>
            </p:cNvSpPr>
            <p:nvPr/>
          </p:nvSpPr>
          <p:spPr bwMode="auto">
            <a:xfrm>
              <a:off x="9803421" y="4422530"/>
              <a:ext cx="1314019" cy="471582"/>
            </a:xfrm>
            <a:prstGeom prst="wedgeRoundRectCallout">
              <a:avLst>
                <a:gd name="adj1" fmla="val -17731"/>
                <a:gd name="adj2" fmla="val -127377"/>
                <a:gd name="adj3" fmla="val 16667"/>
              </a:avLst>
            </a:prstGeom>
            <a:solidFill>
              <a:srgbClr val="FFFF99"/>
            </a:solidFill>
            <a:ln w="9525">
              <a:solidFill>
                <a:schemeClr val="tx1"/>
              </a:solidFill>
              <a:miter lim="800000"/>
              <a:headEnd/>
              <a:tailEnd/>
            </a:ln>
          </p:spPr>
          <p:txBody>
            <a:bodyPr anchor="ctr"/>
            <a:lstStyle/>
            <a:p>
              <a:pPr algn="ctr"/>
              <a:r>
                <a:rPr lang="zh-CN" altLang="en-US" sz="1400" dirty="0" smtClean="0">
                  <a:ea typeface="楷体_GB2312" pitchFamily="49" charset="-122"/>
                </a:rPr>
                <a:t>文本控件支持事件类型</a:t>
              </a:r>
              <a:endParaRPr lang="en-US" altLang="zh-CN" sz="1400" dirty="0">
                <a:ea typeface="楷体_GB2312" pitchFamily="49" charset="-122"/>
              </a:endParaRPr>
            </a:p>
          </p:txBody>
        </p:sp>
        <p:sp>
          <p:nvSpPr>
            <p:cNvPr id="10" name="AutoShape 5">
              <a:extLst>
                <a:ext uri="{FF2B5EF4-FFF2-40B4-BE49-F238E27FC236}">
                  <a16:creationId xmlns:a16="http://schemas.microsoft.com/office/drawing/2014/main" id="{06C1EF1D-A646-4FFB-B5CE-BCF70A5FA9DB}"/>
                </a:ext>
              </a:extLst>
            </p:cNvPr>
            <p:cNvSpPr>
              <a:spLocks noChangeArrowheads="1"/>
            </p:cNvSpPr>
            <p:nvPr/>
          </p:nvSpPr>
          <p:spPr bwMode="auto">
            <a:xfrm>
              <a:off x="6868042" y="3481754"/>
              <a:ext cx="1314019" cy="369277"/>
            </a:xfrm>
            <a:prstGeom prst="wedgeRoundRectCallout">
              <a:avLst>
                <a:gd name="adj1" fmla="val 35129"/>
                <a:gd name="adj2" fmla="val -134834"/>
                <a:gd name="adj3" fmla="val 16667"/>
              </a:avLst>
            </a:prstGeom>
            <a:solidFill>
              <a:srgbClr val="FFFF99"/>
            </a:solidFill>
            <a:ln w="9525">
              <a:solidFill>
                <a:schemeClr val="tx1"/>
              </a:solidFill>
              <a:miter lim="800000"/>
              <a:headEnd/>
              <a:tailEnd/>
            </a:ln>
          </p:spPr>
          <p:txBody>
            <a:bodyPr anchor="ctr"/>
            <a:lstStyle/>
            <a:p>
              <a:pPr algn="ctr"/>
              <a:r>
                <a:rPr lang="zh-CN" altLang="en-US" sz="1400" dirty="0" smtClean="0">
                  <a:ea typeface="楷体_GB2312" pitchFamily="49" charset="-122"/>
                </a:rPr>
                <a:t>文本类型控件</a:t>
              </a:r>
              <a:endParaRPr lang="en-US" altLang="zh-CN" sz="1400" dirty="0">
                <a:ea typeface="楷体_GB2312" pitchFamily="49" charset="-122"/>
              </a:endParaRPr>
            </a:p>
          </p:txBody>
        </p:sp>
      </p:grpSp>
    </p:spTree>
    <p:extLst>
      <p:ext uri="{BB962C8B-B14F-4D97-AF65-F5344CB8AC3E}">
        <p14:creationId xmlns:p14="http://schemas.microsoft.com/office/powerpoint/2010/main" val="3833164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访问</a:t>
            </a:r>
            <a:endParaRPr lang="zh-CN" altLang="en-US" dirty="0"/>
          </a:p>
        </p:txBody>
      </p:sp>
      <p:grpSp>
        <p:nvGrpSpPr>
          <p:cNvPr id="5" name="组合 4"/>
          <p:cNvGrpSpPr/>
          <p:nvPr/>
        </p:nvGrpSpPr>
        <p:grpSpPr>
          <a:xfrm>
            <a:off x="82280" y="1002322"/>
            <a:ext cx="12015936" cy="5289048"/>
            <a:chOff x="82280" y="1002322"/>
            <a:chExt cx="12015936" cy="5289048"/>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611" y="1102429"/>
              <a:ext cx="10893273" cy="5040000"/>
            </a:xfrm>
            <a:prstGeom prst="rect">
              <a:avLst/>
            </a:prstGeom>
          </p:spPr>
        </p:pic>
        <p:sp>
          <p:nvSpPr>
            <p:cNvPr id="9" name="矩形 8"/>
            <p:cNvSpPr/>
            <p:nvPr/>
          </p:nvSpPr>
          <p:spPr>
            <a:xfrm>
              <a:off x="82280" y="1002322"/>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2280" y="1051155"/>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AutoShape 5">
              <a:extLst>
                <a:ext uri="{FF2B5EF4-FFF2-40B4-BE49-F238E27FC236}">
                  <a16:creationId xmlns:a16="http://schemas.microsoft.com/office/drawing/2014/main" id="{06C1EF1D-A646-4FFB-B5CE-BCF70A5FA9DB}"/>
                </a:ext>
              </a:extLst>
            </p:cNvPr>
            <p:cNvSpPr>
              <a:spLocks noChangeArrowheads="1"/>
            </p:cNvSpPr>
            <p:nvPr/>
          </p:nvSpPr>
          <p:spPr bwMode="auto">
            <a:xfrm>
              <a:off x="2425060" y="4103353"/>
              <a:ext cx="1355634" cy="361809"/>
            </a:xfrm>
            <a:prstGeom prst="wedgeRoundRectCallout">
              <a:avLst>
                <a:gd name="adj1" fmla="val -41234"/>
                <a:gd name="adj2" fmla="val 143374"/>
                <a:gd name="adj3" fmla="val 16667"/>
              </a:avLst>
            </a:prstGeom>
            <a:solidFill>
              <a:srgbClr val="FFFF99"/>
            </a:solidFill>
            <a:ln w="9525">
              <a:solidFill>
                <a:schemeClr val="tx1"/>
              </a:solidFill>
              <a:miter lim="800000"/>
              <a:headEnd/>
              <a:tailEnd/>
            </a:ln>
          </p:spPr>
          <p:txBody>
            <a:bodyPr anchor="ctr"/>
            <a:lstStyle/>
            <a:p>
              <a:pPr algn="ctr"/>
              <a:r>
                <a:rPr lang="zh-CN" altLang="en-US" sz="1400" dirty="0" smtClean="0">
                  <a:ea typeface="楷体_GB2312" pitchFamily="49" charset="-122"/>
                </a:rPr>
                <a:t>动态参数控件</a:t>
              </a:r>
              <a:endParaRPr lang="en-US" altLang="zh-CN" sz="1400" dirty="0">
                <a:ea typeface="楷体_GB2312" pitchFamily="49" charset="-122"/>
              </a:endParaRPr>
            </a:p>
          </p:txBody>
        </p:sp>
        <p:sp>
          <p:nvSpPr>
            <p:cNvPr id="16" name="AutoShape 5">
              <a:extLst>
                <a:ext uri="{FF2B5EF4-FFF2-40B4-BE49-F238E27FC236}">
                  <a16:creationId xmlns:a16="http://schemas.microsoft.com/office/drawing/2014/main" id="{06C1EF1D-A646-4FFB-B5CE-BCF70A5FA9DB}"/>
                </a:ext>
              </a:extLst>
            </p:cNvPr>
            <p:cNvSpPr>
              <a:spLocks noChangeArrowheads="1"/>
            </p:cNvSpPr>
            <p:nvPr/>
          </p:nvSpPr>
          <p:spPr bwMode="auto">
            <a:xfrm>
              <a:off x="4654277" y="3851570"/>
              <a:ext cx="1479176" cy="503566"/>
            </a:xfrm>
            <a:prstGeom prst="wedgeRoundRectCallout">
              <a:avLst>
                <a:gd name="adj1" fmla="val -34383"/>
                <a:gd name="adj2" fmla="val 97945"/>
                <a:gd name="adj3" fmla="val 16667"/>
              </a:avLst>
            </a:prstGeom>
            <a:solidFill>
              <a:srgbClr val="FFFF99"/>
            </a:solidFill>
            <a:ln w="9525">
              <a:solidFill>
                <a:schemeClr val="tx1"/>
              </a:solidFill>
              <a:miter lim="800000"/>
              <a:headEnd/>
              <a:tailEnd/>
            </a:ln>
          </p:spPr>
          <p:txBody>
            <a:bodyPr anchor="ctr"/>
            <a:lstStyle/>
            <a:p>
              <a:pPr algn="ctr"/>
              <a:r>
                <a:rPr lang="zh-CN" altLang="en-US" sz="1400" dirty="0">
                  <a:ea typeface="楷体_GB2312" pitchFamily="49" charset="-122"/>
                </a:rPr>
                <a:t>推</a:t>
              </a:r>
              <a:r>
                <a:rPr lang="zh-CN" altLang="en-US" sz="1400" dirty="0" smtClean="0">
                  <a:ea typeface="楷体_GB2312" pitchFamily="49" charset="-122"/>
                </a:rPr>
                <a:t>拽进表单的动态参数控件</a:t>
              </a:r>
              <a:endParaRPr lang="en-US" altLang="zh-CN" sz="1400" dirty="0">
                <a:ea typeface="楷体_GB2312" pitchFamily="49" charset="-122"/>
              </a:endParaRPr>
            </a:p>
          </p:txBody>
        </p:sp>
        <p:sp>
          <p:nvSpPr>
            <p:cNvPr id="11" name="AutoShape 5">
              <a:extLst>
                <a:ext uri="{FF2B5EF4-FFF2-40B4-BE49-F238E27FC236}">
                  <a16:creationId xmlns:a16="http://schemas.microsoft.com/office/drawing/2014/main" id="{06C1EF1D-A646-4FFB-B5CE-BCF70A5FA9DB}"/>
                </a:ext>
              </a:extLst>
            </p:cNvPr>
            <p:cNvSpPr>
              <a:spLocks noChangeArrowheads="1"/>
            </p:cNvSpPr>
            <p:nvPr/>
          </p:nvSpPr>
          <p:spPr bwMode="auto">
            <a:xfrm>
              <a:off x="1327638" y="5512454"/>
              <a:ext cx="1910766" cy="552647"/>
            </a:xfrm>
            <a:prstGeom prst="wedgeRoundRectCallout">
              <a:avLst>
                <a:gd name="adj1" fmla="val 62773"/>
                <a:gd name="adj2" fmla="val -878"/>
                <a:gd name="adj3" fmla="val 16667"/>
              </a:avLst>
            </a:prstGeom>
            <a:solidFill>
              <a:srgbClr val="FFFF99"/>
            </a:solidFill>
            <a:ln w="9525">
              <a:solidFill>
                <a:schemeClr val="tx1"/>
              </a:solidFill>
              <a:miter lim="800000"/>
              <a:headEnd/>
              <a:tailEnd/>
            </a:ln>
          </p:spPr>
          <p:txBody>
            <a:bodyPr anchor="ctr"/>
            <a:lstStyle/>
            <a:p>
              <a:pPr algn="ctr"/>
              <a:r>
                <a:rPr lang="zh-CN" altLang="en-US" sz="1400" dirty="0" smtClean="0">
                  <a:ea typeface="楷体_GB2312" pitchFamily="49" charset="-122"/>
                </a:rPr>
                <a:t>设置动态参数控件的页面元素</a:t>
              </a:r>
              <a:r>
                <a:rPr lang="en-US" altLang="zh-CN" sz="1400" dirty="0" smtClean="0">
                  <a:ea typeface="楷体_GB2312" pitchFamily="49" charset="-122"/>
                </a:rPr>
                <a:t>schema</a:t>
              </a:r>
              <a:r>
                <a:rPr lang="zh-CN" altLang="en-US" sz="1400" dirty="0">
                  <a:ea typeface="楷体_GB2312" pitchFamily="49" charset="-122"/>
                </a:rPr>
                <a:t>构成</a:t>
              </a:r>
              <a:endParaRPr lang="en-US" altLang="zh-CN" sz="1400" dirty="0">
                <a:ea typeface="楷体_GB2312" pitchFamily="49" charset="-122"/>
              </a:endParaRPr>
            </a:p>
          </p:txBody>
        </p:sp>
        <p:sp>
          <p:nvSpPr>
            <p:cNvPr id="12" name="AutoShape 5">
              <a:extLst>
                <a:ext uri="{FF2B5EF4-FFF2-40B4-BE49-F238E27FC236}">
                  <a16:creationId xmlns:a16="http://schemas.microsoft.com/office/drawing/2014/main" id="{06C1EF1D-A646-4FFB-B5CE-BCF70A5FA9DB}"/>
                </a:ext>
              </a:extLst>
            </p:cNvPr>
            <p:cNvSpPr>
              <a:spLocks noChangeArrowheads="1"/>
            </p:cNvSpPr>
            <p:nvPr/>
          </p:nvSpPr>
          <p:spPr bwMode="auto">
            <a:xfrm>
              <a:off x="6090247" y="5380775"/>
              <a:ext cx="2394330" cy="552647"/>
            </a:xfrm>
            <a:prstGeom prst="wedgeRoundRectCallout">
              <a:avLst>
                <a:gd name="adj1" fmla="val -69799"/>
                <a:gd name="adj2" fmla="val 23018"/>
                <a:gd name="adj3" fmla="val 16667"/>
              </a:avLst>
            </a:prstGeom>
            <a:solidFill>
              <a:srgbClr val="FFFF99"/>
            </a:solidFill>
            <a:ln w="9525">
              <a:solidFill>
                <a:schemeClr val="tx1"/>
              </a:solidFill>
              <a:miter lim="800000"/>
              <a:headEnd/>
              <a:tailEnd/>
            </a:ln>
          </p:spPr>
          <p:txBody>
            <a:bodyPr anchor="ctr"/>
            <a:lstStyle/>
            <a:p>
              <a:pPr algn="ctr"/>
              <a:r>
                <a:rPr lang="zh-CN" altLang="en-US" sz="1400" dirty="0">
                  <a:ea typeface="楷体_GB2312" pitchFamily="49" charset="-122"/>
                </a:rPr>
                <a:t>获取</a:t>
              </a:r>
              <a:r>
                <a:rPr lang="zh-CN" altLang="en-US" sz="1400" dirty="0" smtClean="0">
                  <a:ea typeface="楷体_GB2312" pitchFamily="49" charset="-122"/>
                </a:rPr>
                <a:t>动态参数控件渲染后界面录入值并脚本后续处理</a:t>
              </a:r>
              <a:endParaRPr lang="en-US" altLang="zh-CN" sz="1400" dirty="0">
                <a:ea typeface="楷体_GB2312" pitchFamily="49" charset="-122"/>
              </a:endParaRPr>
            </a:p>
          </p:txBody>
        </p:sp>
      </p:grpSp>
    </p:spTree>
    <p:extLst>
      <p:ext uri="{BB962C8B-B14F-4D97-AF65-F5344CB8AC3E}">
        <p14:creationId xmlns:p14="http://schemas.microsoft.com/office/powerpoint/2010/main" val="3681717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访问</a:t>
            </a:r>
            <a:endParaRPr lang="zh-CN" altLang="en-US" dirty="0"/>
          </a:p>
        </p:txBody>
      </p:sp>
      <p:sp>
        <p:nvSpPr>
          <p:cNvPr id="9" name="矩形 8"/>
          <p:cNvSpPr/>
          <p:nvPr/>
        </p:nvSpPr>
        <p:spPr>
          <a:xfrm>
            <a:off x="82280" y="1002322"/>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2280" y="1051155"/>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207347" y="1151262"/>
            <a:ext cx="9765802" cy="5040000"/>
            <a:chOff x="1207347" y="1151262"/>
            <a:chExt cx="9765802" cy="504000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7347" y="1151262"/>
              <a:ext cx="9765802" cy="5040000"/>
            </a:xfrm>
            <a:prstGeom prst="rect">
              <a:avLst/>
            </a:prstGeom>
          </p:spPr>
        </p:pic>
        <p:sp>
          <p:nvSpPr>
            <p:cNvPr id="16" name="AutoShape 5">
              <a:extLst>
                <a:ext uri="{FF2B5EF4-FFF2-40B4-BE49-F238E27FC236}">
                  <a16:creationId xmlns:a16="http://schemas.microsoft.com/office/drawing/2014/main" id="{06C1EF1D-A646-4FFB-B5CE-BCF70A5FA9DB}"/>
                </a:ext>
              </a:extLst>
            </p:cNvPr>
            <p:cNvSpPr>
              <a:spLocks noChangeArrowheads="1"/>
            </p:cNvSpPr>
            <p:nvPr/>
          </p:nvSpPr>
          <p:spPr bwMode="auto">
            <a:xfrm>
              <a:off x="2719751" y="3420208"/>
              <a:ext cx="2303585" cy="729762"/>
            </a:xfrm>
            <a:prstGeom prst="wedgeRoundRectCallout">
              <a:avLst>
                <a:gd name="adj1" fmla="val -16443"/>
                <a:gd name="adj2" fmla="val 80150"/>
                <a:gd name="adj3" fmla="val 16667"/>
              </a:avLst>
            </a:prstGeom>
            <a:solidFill>
              <a:srgbClr val="FFFF99"/>
            </a:solidFill>
            <a:ln w="9525">
              <a:solidFill>
                <a:schemeClr val="tx1"/>
              </a:solidFill>
              <a:miter lim="800000"/>
              <a:headEnd/>
              <a:tailEnd/>
            </a:ln>
          </p:spPr>
          <p:txBody>
            <a:bodyPr anchor="ctr"/>
            <a:lstStyle/>
            <a:p>
              <a:pPr algn="ctr"/>
              <a:r>
                <a:rPr lang="zh-CN" altLang="en-US" sz="1400" dirty="0" smtClean="0">
                  <a:ea typeface="楷体_GB2312" pitchFamily="49" charset="-122"/>
                </a:rPr>
                <a:t>动态参数表单控件通过</a:t>
              </a:r>
              <a:r>
                <a:rPr lang="en-US" altLang="zh-CN" sz="1400" dirty="0" err="1" smtClean="0">
                  <a:ea typeface="楷体_GB2312" pitchFamily="49" charset="-122"/>
                </a:rPr>
                <a:t>setValue</a:t>
              </a:r>
              <a:r>
                <a:rPr lang="en-US" altLang="zh-CN" sz="1400" dirty="0" smtClean="0">
                  <a:ea typeface="楷体_GB2312" pitchFamily="49" charset="-122"/>
                </a:rPr>
                <a:t>(</a:t>
              </a:r>
              <a:r>
                <a:rPr lang="en-US" altLang="zh-CN" sz="1400" dirty="0" err="1" smtClean="0">
                  <a:ea typeface="楷体_GB2312" pitchFamily="49" charset="-122"/>
                </a:rPr>
                <a:t>formSchema</a:t>
              </a:r>
              <a:r>
                <a:rPr lang="en-US" altLang="zh-CN" sz="1400" dirty="0" smtClean="0">
                  <a:ea typeface="楷体_GB2312" pitchFamily="49" charset="-122"/>
                </a:rPr>
                <a:t>)</a:t>
              </a:r>
              <a:r>
                <a:rPr lang="zh-CN" altLang="en-US" sz="1400" dirty="0" smtClean="0">
                  <a:ea typeface="楷体_GB2312" pitchFamily="49" charset="-122"/>
                </a:rPr>
                <a:t>调用后即时渲染出如下显示</a:t>
              </a:r>
              <a:endParaRPr lang="en-US" altLang="zh-CN" sz="1400" dirty="0">
                <a:ea typeface="楷体_GB2312" pitchFamily="49" charset="-122"/>
              </a:endParaRPr>
            </a:p>
          </p:txBody>
        </p:sp>
        <p:sp>
          <p:nvSpPr>
            <p:cNvPr id="13" name="AutoShape 5">
              <a:extLst>
                <a:ext uri="{FF2B5EF4-FFF2-40B4-BE49-F238E27FC236}">
                  <a16:creationId xmlns:a16="http://schemas.microsoft.com/office/drawing/2014/main" id="{06C1EF1D-A646-4FFB-B5CE-BCF70A5FA9DB}"/>
                </a:ext>
              </a:extLst>
            </p:cNvPr>
            <p:cNvSpPr>
              <a:spLocks noChangeArrowheads="1"/>
            </p:cNvSpPr>
            <p:nvPr/>
          </p:nvSpPr>
          <p:spPr bwMode="auto">
            <a:xfrm>
              <a:off x="3871544" y="5565530"/>
              <a:ext cx="2555633" cy="544543"/>
            </a:xfrm>
            <a:prstGeom prst="wedgeRoundRectCallout">
              <a:avLst>
                <a:gd name="adj1" fmla="val -65796"/>
                <a:gd name="adj2" fmla="val 23498"/>
                <a:gd name="adj3" fmla="val 16667"/>
              </a:avLst>
            </a:prstGeom>
            <a:solidFill>
              <a:srgbClr val="FFFF99"/>
            </a:solidFill>
            <a:ln w="9525">
              <a:solidFill>
                <a:schemeClr val="tx1"/>
              </a:solidFill>
              <a:miter lim="800000"/>
              <a:headEnd/>
              <a:tailEnd/>
            </a:ln>
          </p:spPr>
          <p:txBody>
            <a:bodyPr anchor="ctr"/>
            <a:lstStyle/>
            <a:p>
              <a:pPr algn="ctr"/>
              <a:r>
                <a:rPr lang="zh-CN" altLang="en-US" sz="1400" dirty="0" smtClean="0">
                  <a:ea typeface="楷体_GB2312" pitchFamily="49" charset="-122"/>
                </a:rPr>
                <a:t>可通过该操作脚本</a:t>
              </a:r>
              <a:r>
                <a:rPr lang="en-US" altLang="zh-CN" sz="1400" dirty="0" smtClean="0">
                  <a:ea typeface="楷体_GB2312" pitchFamily="49" charset="-122"/>
                </a:rPr>
                <a:t>(</a:t>
              </a:r>
              <a:r>
                <a:rPr lang="en-US" altLang="zh-CN" sz="1400" dirty="0" err="1" smtClean="0">
                  <a:ea typeface="楷体_GB2312" pitchFamily="49" charset="-122"/>
                </a:rPr>
                <a:t>getValue</a:t>
              </a:r>
              <a:r>
                <a:rPr lang="en-US" altLang="zh-CN" sz="1400" dirty="0" smtClean="0">
                  <a:ea typeface="楷体_GB2312" pitchFamily="49" charset="-122"/>
                </a:rPr>
                <a:t>())</a:t>
              </a:r>
              <a:r>
                <a:rPr lang="zh-CN" altLang="en-US" sz="1400" dirty="0" smtClean="0">
                  <a:ea typeface="楷体_GB2312" pitchFamily="49" charset="-122"/>
                </a:rPr>
                <a:t>获取录入的对象数据</a:t>
              </a:r>
              <a:endParaRPr lang="en-US" altLang="zh-CN" sz="1400" dirty="0">
                <a:ea typeface="楷体_GB2312" pitchFamily="49" charset="-122"/>
              </a:endParaRPr>
            </a:p>
          </p:txBody>
        </p:sp>
      </p:grpSp>
    </p:spTree>
    <p:extLst>
      <p:ext uri="{BB962C8B-B14F-4D97-AF65-F5344CB8AC3E}">
        <p14:creationId xmlns:p14="http://schemas.microsoft.com/office/powerpoint/2010/main" val="31721749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访问</a:t>
            </a:r>
            <a:endParaRPr lang="zh-CN" altLang="en-US" dirty="0"/>
          </a:p>
        </p:txBody>
      </p:sp>
      <p:grpSp>
        <p:nvGrpSpPr>
          <p:cNvPr id="4" name="组合 3"/>
          <p:cNvGrpSpPr/>
          <p:nvPr/>
        </p:nvGrpSpPr>
        <p:grpSpPr>
          <a:xfrm>
            <a:off x="82280" y="1002322"/>
            <a:ext cx="12015936" cy="5289048"/>
            <a:chOff x="82280" y="1002322"/>
            <a:chExt cx="12015936" cy="5289048"/>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313" y="1151262"/>
              <a:ext cx="10716279" cy="5040000"/>
            </a:xfrm>
            <a:prstGeom prst="rect">
              <a:avLst/>
            </a:prstGeom>
          </p:spPr>
        </p:pic>
        <p:sp>
          <p:nvSpPr>
            <p:cNvPr id="9" name="矩形 8"/>
            <p:cNvSpPr/>
            <p:nvPr/>
          </p:nvSpPr>
          <p:spPr>
            <a:xfrm>
              <a:off x="82280" y="1002322"/>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2280" y="1051155"/>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5">
              <a:extLst>
                <a:ext uri="{FF2B5EF4-FFF2-40B4-BE49-F238E27FC236}">
                  <a16:creationId xmlns:a16="http://schemas.microsoft.com/office/drawing/2014/main" id="{06C1EF1D-A646-4FFB-B5CE-BCF70A5FA9DB}"/>
                </a:ext>
              </a:extLst>
            </p:cNvPr>
            <p:cNvSpPr>
              <a:spLocks noChangeArrowheads="1"/>
            </p:cNvSpPr>
            <p:nvPr/>
          </p:nvSpPr>
          <p:spPr bwMode="auto">
            <a:xfrm>
              <a:off x="6090248" y="5121036"/>
              <a:ext cx="2417839" cy="729762"/>
            </a:xfrm>
            <a:prstGeom prst="wedgeRoundRectCallout">
              <a:avLst>
                <a:gd name="adj1" fmla="val -66262"/>
                <a:gd name="adj2" fmla="val -51175"/>
                <a:gd name="adj3" fmla="val 16667"/>
              </a:avLst>
            </a:prstGeom>
            <a:solidFill>
              <a:srgbClr val="FFFF99"/>
            </a:solidFill>
            <a:ln w="9525">
              <a:solidFill>
                <a:schemeClr val="tx1"/>
              </a:solidFill>
              <a:miter lim="800000"/>
              <a:headEnd/>
              <a:tailEnd/>
            </a:ln>
          </p:spPr>
          <p:txBody>
            <a:bodyPr anchor="ctr"/>
            <a:lstStyle/>
            <a:p>
              <a:pPr algn="ctr"/>
              <a:r>
                <a:rPr lang="zh-CN" altLang="en-US" sz="1400" dirty="0" smtClean="0">
                  <a:ea typeface="楷体_GB2312" pitchFamily="49" charset="-122"/>
                </a:rPr>
                <a:t>通过树节点选择事件脚本实现右侧工单列表根据左侧所选零部件进行过滤显示</a:t>
              </a:r>
              <a:endParaRPr lang="en-US" altLang="zh-CN" sz="1400" dirty="0">
                <a:ea typeface="楷体_GB2312" pitchFamily="49" charset="-122"/>
              </a:endParaRPr>
            </a:p>
          </p:txBody>
        </p:sp>
        <p:sp>
          <p:nvSpPr>
            <p:cNvPr id="13" name="AutoShape 5">
              <a:extLst>
                <a:ext uri="{FF2B5EF4-FFF2-40B4-BE49-F238E27FC236}">
                  <a16:creationId xmlns:a16="http://schemas.microsoft.com/office/drawing/2014/main" id="{06C1EF1D-A646-4FFB-B5CE-BCF70A5FA9DB}"/>
                </a:ext>
              </a:extLst>
            </p:cNvPr>
            <p:cNvSpPr>
              <a:spLocks noChangeArrowheads="1"/>
            </p:cNvSpPr>
            <p:nvPr/>
          </p:nvSpPr>
          <p:spPr bwMode="auto">
            <a:xfrm>
              <a:off x="9785838" y="3525716"/>
              <a:ext cx="1354016" cy="509954"/>
            </a:xfrm>
            <a:prstGeom prst="wedgeRoundRectCallout">
              <a:avLst>
                <a:gd name="adj1" fmla="val -24417"/>
                <a:gd name="adj2" fmla="val -143340"/>
                <a:gd name="adj3" fmla="val 16667"/>
              </a:avLst>
            </a:prstGeom>
            <a:solidFill>
              <a:srgbClr val="FFFF99"/>
            </a:solidFill>
            <a:ln w="9525">
              <a:solidFill>
                <a:schemeClr val="tx1"/>
              </a:solidFill>
              <a:miter lim="800000"/>
              <a:headEnd/>
              <a:tailEnd/>
            </a:ln>
          </p:spPr>
          <p:txBody>
            <a:bodyPr anchor="ctr"/>
            <a:lstStyle/>
            <a:p>
              <a:pPr algn="ctr"/>
              <a:r>
                <a:rPr lang="zh-CN" altLang="en-US" sz="1400" dirty="0" smtClean="0">
                  <a:ea typeface="楷体_GB2312" pitchFamily="49" charset="-122"/>
                </a:rPr>
                <a:t>产品结构树的</a:t>
              </a:r>
              <a:endParaRPr lang="en-US" altLang="zh-CN" sz="1400" dirty="0" smtClean="0">
                <a:ea typeface="楷体_GB2312" pitchFamily="49" charset="-122"/>
              </a:endParaRPr>
            </a:p>
            <a:p>
              <a:pPr algn="ctr"/>
              <a:r>
                <a:rPr lang="zh-CN" altLang="en-US" sz="1400" dirty="0" smtClean="0">
                  <a:ea typeface="楷体_GB2312" pitchFamily="49" charset="-122"/>
                </a:rPr>
                <a:t>单击节点事件</a:t>
              </a:r>
              <a:endParaRPr lang="en-US" altLang="zh-CN" sz="1400" dirty="0">
                <a:ea typeface="楷体_GB2312" pitchFamily="49" charset="-122"/>
              </a:endParaRPr>
            </a:p>
          </p:txBody>
        </p:sp>
      </p:grpSp>
    </p:spTree>
    <p:extLst>
      <p:ext uri="{BB962C8B-B14F-4D97-AF65-F5344CB8AC3E}">
        <p14:creationId xmlns:p14="http://schemas.microsoft.com/office/powerpoint/2010/main" val="1543569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访问</a:t>
            </a:r>
            <a:endParaRPr lang="zh-CN" altLang="en-US" dirty="0"/>
          </a:p>
        </p:txBody>
      </p:sp>
      <p:grpSp>
        <p:nvGrpSpPr>
          <p:cNvPr id="6" name="组合 5"/>
          <p:cNvGrpSpPr/>
          <p:nvPr/>
        </p:nvGrpSpPr>
        <p:grpSpPr>
          <a:xfrm>
            <a:off x="82280" y="1002322"/>
            <a:ext cx="12015936" cy="5289048"/>
            <a:chOff x="82280" y="1002322"/>
            <a:chExt cx="12015936" cy="5289048"/>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313" y="1102429"/>
              <a:ext cx="10716279" cy="5040000"/>
            </a:xfrm>
            <a:prstGeom prst="rect">
              <a:avLst/>
            </a:prstGeom>
          </p:spPr>
        </p:pic>
        <p:sp>
          <p:nvSpPr>
            <p:cNvPr id="9" name="矩形 8"/>
            <p:cNvSpPr/>
            <p:nvPr/>
          </p:nvSpPr>
          <p:spPr>
            <a:xfrm>
              <a:off x="82280" y="1002322"/>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2280" y="1051155"/>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5">
              <a:extLst>
                <a:ext uri="{FF2B5EF4-FFF2-40B4-BE49-F238E27FC236}">
                  <a16:creationId xmlns:a16="http://schemas.microsoft.com/office/drawing/2014/main" id="{06C1EF1D-A646-4FFB-B5CE-BCF70A5FA9DB}"/>
                </a:ext>
              </a:extLst>
            </p:cNvPr>
            <p:cNvSpPr>
              <a:spLocks noChangeArrowheads="1"/>
            </p:cNvSpPr>
            <p:nvPr/>
          </p:nvSpPr>
          <p:spPr bwMode="auto">
            <a:xfrm>
              <a:off x="4123590" y="3420208"/>
              <a:ext cx="2743202" cy="606670"/>
            </a:xfrm>
            <a:prstGeom prst="wedgeRoundRectCallout">
              <a:avLst>
                <a:gd name="adj1" fmla="val -31352"/>
                <a:gd name="adj2" fmla="val 90993"/>
                <a:gd name="adj3" fmla="val 16667"/>
              </a:avLst>
            </a:prstGeom>
            <a:solidFill>
              <a:srgbClr val="FFFF99"/>
            </a:solidFill>
            <a:ln w="9525">
              <a:solidFill>
                <a:schemeClr val="tx1"/>
              </a:solidFill>
              <a:miter lim="800000"/>
              <a:headEnd/>
              <a:tailEnd/>
            </a:ln>
          </p:spPr>
          <p:txBody>
            <a:bodyPr anchor="ctr"/>
            <a:lstStyle/>
            <a:p>
              <a:pPr algn="ctr"/>
              <a:r>
                <a:rPr lang="en-US" altLang="zh-CN" sz="1400" dirty="0" smtClean="0">
                  <a:ea typeface="楷体_GB2312" pitchFamily="49" charset="-122"/>
                </a:rPr>
                <a:t>2-</a:t>
              </a:r>
              <a:r>
                <a:rPr lang="zh-CN" altLang="en-US" sz="1400" dirty="0" smtClean="0">
                  <a:ea typeface="楷体_GB2312" pitchFamily="49" charset="-122"/>
                </a:rPr>
                <a:t>部位的选择（树节点选择事件）补充了右侧工单列表过滤条件</a:t>
              </a:r>
              <a:endParaRPr lang="en-US" altLang="zh-CN" sz="1400" dirty="0">
                <a:ea typeface="楷体_GB2312" pitchFamily="49" charset="-122"/>
              </a:endParaRPr>
            </a:p>
          </p:txBody>
        </p:sp>
        <p:sp>
          <p:nvSpPr>
            <p:cNvPr id="13" name="AutoShape 5">
              <a:extLst>
                <a:ext uri="{FF2B5EF4-FFF2-40B4-BE49-F238E27FC236}">
                  <a16:creationId xmlns:a16="http://schemas.microsoft.com/office/drawing/2014/main" id="{06C1EF1D-A646-4FFB-B5CE-BCF70A5FA9DB}"/>
                </a:ext>
              </a:extLst>
            </p:cNvPr>
            <p:cNvSpPr>
              <a:spLocks noChangeArrowheads="1"/>
            </p:cNvSpPr>
            <p:nvPr/>
          </p:nvSpPr>
          <p:spPr bwMode="auto">
            <a:xfrm>
              <a:off x="7438292" y="5396646"/>
              <a:ext cx="1688122" cy="597297"/>
            </a:xfrm>
            <a:prstGeom prst="wedgeRoundRectCallout">
              <a:avLst>
                <a:gd name="adj1" fmla="val 94891"/>
                <a:gd name="adj2" fmla="val 23290"/>
                <a:gd name="adj3" fmla="val 16667"/>
              </a:avLst>
            </a:prstGeom>
            <a:solidFill>
              <a:srgbClr val="FFFF99"/>
            </a:solidFill>
            <a:ln w="9525">
              <a:solidFill>
                <a:schemeClr val="tx1"/>
              </a:solidFill>
              <a:miter lim="800000"/>
              <a:headEnd/>
              <a:tailEnd/>
            </a:ln>
          </p:spPr>
          <p:txBody>
            <a:bodyPr anchor="ctr"/>
            <a:lstStyle/>
            <a:p>
              <a:pPr algn="ctr"/>
              <a:r>
                <a:rPr lang="en-US" altLang="zh-CN" sz="1400" dirty="0" smtClean="0">
                  <a:ea typeface="楷体_GB2312" pitchFamily="49" charset="-122"/>
                </a:rPr>
                <a:t>1</a:t>
              </a:r>
              <a:r>
                <a:rPr lang="en-US" altLang="zh-CN" sz="1400" dirty="0">
                  <a:ea typeface="楷体_GB2312" pitchFamily="49" charset="-122"/>
                </a:rPr>
                <a:t>.</a:t>
              </a:r>
              <a:r>
                <a:rPr lang="zh-CN" altLang="en-US" sz="1400" dirty="0" smtClean="0">
                  <a:ea typeface="楷体_GB2312" pitchFamily="49" charset="-122"/>
                </a:rPr>
                <a:t>工单列表默认过滤仅针对当前设备</a:t>
              </a:r>
              <a:endParaRPr lang="en-US" altLang="zh-CN" sz="1400" dirty="0" smtClean="0">
                <a:ea typeface="楷体_GB2312" pitchFamily="49" charset="-122"/>
              </a:endParaRPr>
            </a:p>
          </p:txBody>
        </p:sp>
      </p:grpSp>
    </p:spTree>
    <p:extLst>
      <p:ext uri="{BB962C8B-B14F-4D97-AF65-F5344CB8AC3E}">
        <p14:creationId xmlns:p14="http://schemas.microsoft.com/office/powerpoint/2010/main" val="1853167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访问</a:t>
            </a:r>
            <a:endParaRPr lang="zh-CN" altLang="en-US" dirty="0"/>
          </a:p>
        </p:txBody>
      </p:sp>
      <p:grpSp>
        <p:nvGrpSpPr>
          <p:cNvPr id="6" name="组合 5"/>
          <p:cNvGrpSpPr/>
          <p:nvPr/>
        </p:nvGrpSpPr>
        <p:grpSpPr>
          <a:xfrm>
            <a:off x="82280" y="1002322"/>
            <a:ext cx="12015936" cy="5289048"/>
            <a:chOff x="82280" y="1002322"/>
            <a:chExt cx="12015936" cy="5289048"/>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697" y="1151262"/>
              <a:ext cx="7801101" cy="5040000"/>
            </a:xfrm>
            <a:prstGeom prst="rect">
              <a:avLst/>
            </a:prstGeom>
          </p:spPr>
        </p:pic>
        <p:sp>
          <p:nvSpPr>
            <p:cNvPr id="9" name="矩形 8"/>
            <p:cNvSpPr/>
            <p:nvPr/>
          </p:nvSpPr>
          <p:spPr>
            <a:xfrm>
              <a:off x="82280" y="1002322"/>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2280" y="1051155"/>
              <a:ext cx="12015936" cy="5240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AutoShape 5">
              <a:extLst>
                <a:ext uri="{FF2B5EF4-FFF2-40B4-BE49-F238E27FC236}">
                  <a16:creationId xmlns:a16="http://schemas.microsoft.com/office/drawing/2014/main" id="{06C1EF1D-A646-4FFB-B5CE-BCF70A5FA9DB}"/>
                </a:ext>
              </a:extLst>
            </p:cNvPr>
            <p:cNvSpPr>
              <a:spLocks noChangeArrowheads="1"/>
            </p:cNvSpPr>
            <p:nvPr/>
          </p:nvSpPr>
          <p:spPr bwMode="auto">
            <a:xfrm>
              <a:off x="3508131" y="3552092"/>
              <a:ext cx="2971800" cy="738554"/>
            </a:xfrm>
            <a:prstGeom prst="wedgeRoundRectCallout">
              <a:avLst>
                <a:gd name="adj1" fmla="val -34356"/>
                <a:gd name="adj2" fmla="val 155825"/>
                <a:gd name="adj3" fmla="val 16667"/>
              </a:avLst>
            </a:prstGeom>
            <a:solidFill>
              <a:srgbClr val="FFFF99"/>
            </a:solidFill>
            <a:ln w="9525">
              <a:solidFill>
                <a:schemeClr val="tx1"/>
              </a:solidFill>
              <a:miter lim="800000"/>
              <a:headEnd/>
              <a:tailEnd/>
            </a:ln>
          </p:spPr>
          <p:txBody>
            <a:bodyPr anchor="ctr"/>
            <a:lstStyle/>
            <a:p>
              <a:pPr algn="ctr"/>
              <a:r>
                <a:rPr lang="zh-CN" altLang="en-US" sz="1400" dirty="0" smtClean="0">
                  <a:ea typeface="楷体_GB2312" pitchFamily="49" charset="-122"/>
                </a:rPr>
                <a:t>将当前设备对象</a:t>
              </a:r>
              <a:r>
                <a:rPr lang="en-US" altLang="zh-CN" sz="1400" dirty="0" err="1" smtClean="0">
                  <a:ea typeface="楷体_GB2312" pitchFamily="49" charset="-122"/>
                </a:rPr>
                <a:t>oid</a:t>
              </a:r>
              <a:r>
                <a:rPr lang="zh-CN" altLang="en-US" sz="1400" dirty="0" smtClean="0">
                  <a:ea typeface="楷体_GB2312" pitchFamily="49" charset="-122"/>
                </a:rPr>
                <a:t>通过前处理脚本传递到创建工单弹窗中，并初始化新工单对象的“故障设备”属性</a:t>
              </a:r>
              <a:endParaRPr lang="en-US" altLang="zh-CN" sz="1400" dirty="0" smtClean="0">
                <a:ea typeface="楷体_GB2312" pitchFamily="49" charset="-122"/>
              </a:endParaRPr>
            </a:p>
          </p:txBody>
        </p:sp>
      </p:grpSp>
    </p:spTree>
    <p:extLst>
      <p:ext uri="{BB962C8B-B14F-4D97-AF65-F5344CB8AC3E}">
        <p14:creationId xmlns:p14="http://schemas.microsoft.com/office/powerpoint/2010/main" val="6751797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319</TotalTime>
  <Words>172</Words>
  <Application>Microsoft Office PowerPoint</Application>
  <PresentationFormat>宽屏</PresentationFormat>
  <Paragraphs>25</Paragraphs>
  <Slides>8</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8</vt:i4>
      </vt:variant>
    </vt:vector>
  </HeadingPairs>
  <TitlesOfParts>
    <vt:vector size="15" baseType="lpstr">
      <vt:lpstr>华文楷体</vt:lpstr>
      <vt:lpstr>楷体_GB2312</vt:lpstr>
      <vt:lpstr>微软雅黑</vt:lpstr>
      <vt:lpstr>Arial</vt:lpstr>
      <vt:lpstr>Calibri</vt:lpstr>
      <vt:lpstr>Candara</vt:lpstr>
      <vt:lpstr>Office 主题</vt:lpstr>
      <vt:lpstr>第二部分第六章</vt:lpstr>
      <vt:lpstr>访问</vt:lpstr>
      <vt:lpstr>访问</vt:lpstr>
      <vt:lpstr>访问</vt:lpstr>
      <vt:lpstr>访问</vt:lpstr>
      <vt:lpstr>访问</vt:lpstr>
      <vt:lpstr>访问</vt:lpstr>
      <vt:lpstr>访问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GengKunying</dc:creator>
  <cp:lastModifiedBy>35398628@qq.com</cp:lastModifiedBy>
  <cp:revision>14</cp:revision>
  <dcterms:created xsi:type="dcterms:W3CDTF">2020-02-24T13:49:45Z</dcterms:created>
  <dcterms:modified xsi:type="dcterms:W3CDTF">2020-03-12T03:58:54Z</dcterms:modified>
</cp:coreProperties>
</file>